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5.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16.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51.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26.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Slides/notesSlide27.xml" ContentType="application/vnd.openxmlformats-officedocument.presentationml.notesSlide+xml"/>
  <Override PartName="/ppt/ink/ink69.xml" ContentType="application/inkml+xml"/>
  <Override PartName="/ppt/ink/ink70.xml" ContentType="application/inkml+xml"/>
  <Override PartName="/ppt/notesSlides/notesSlide28.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29.xml" ContentType="application/vnd.openxmlformats-officedocument.presentationml.notesSlide+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237.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62.xml" ContentType="application/vnd.openxmlformats-officedocument.presentationml.notesSlide+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notesSlides/notesSlide7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notesSlides/notesSlide7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notesSlides/notesSlide7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notesSlides/notesSlide77.xml" ContentType="application/vnd.openxmlformats-officedocument.presentationml.notesSlide+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8"/>
  </p:notesMasterIdLst>
  <p:sldIdLst>
    <p:sldId id="395" r:id="rId2"/>
    <p:sldId id="474" r:id="rId3"/>
    <p:sldId id="604" r:id="rId4"/>
    <p:sldId id="608" r:id="rId5"/>
    <p:sldId id="606" r:id="rId6"/>
    <p:sldId id="610" r:id="rId7"/>
    <p:sldId id="550" r:id="rId8"/>
    <p:sldId id="461" r:id="rId9"/>
    <p:sldId id="463" r:id="rId10"/>
    <p:sldId id="549"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612" r:id="rId33"/>
    <p:sldId id="489" r:id="rId34"/>
    <p:sldId id="496" r:id="rId35"/>
    <p:sldId id="614" r:id="rId36"/>
    <p:sldId id="498" r:id="rId37"/>
    <p:sldId id="601" r:id="rId38"/>
    <p:sldId id="615" r:id="rId39"/>
    <p:sldId id="490" r:id="rId40"/>
    <p:sldId id="499" r:id="rId41"/>
    <p:sldId id="502" r:id="rId42"/>
    <p:sldId id="504" r:id="rId43"/>
    <p:sldId id="602" r:id="rId44"/>
    <p:sldId id="503" r:id="rId45"/>
    <p:sldId id="551" r:id="rId46"/>
    <p:sldId id="505" r:id="rId47"/>
    <p:sldId id="508" r:id="rId48"/>
    <p:sldId id="507" r:id="rId49"/>
    <p:sldId id="511" r:id="rId50"/>
    <p:sldId id="510" r:id="rId51"/>
    <p:sldId id="512" r:id="rId52"/>
    <p:sldId id="558" r:id="rId53"/>
    <p:sldId id="517" r:id="rId54"/>
    <p:sldId id="530" r:id="rId55"/>
    <p:sldId id="531" r:id="rId56"/>
    <p:sldId id="532" r:id="rId57"/>
    <p:sldId id="574" r:id="rId58"/>
    <p:sldId id="518" r:id="rId59"/>
    <p:sldId id="519" r:id="rId60"/>
    <p:sldId id="520" r:id="rId61"/>
    <p:sldId id="575" r:id="rId62"/>
    <p:sldId id="561" r:id="rId63"/>
    <p:sldId id="522" r:id="rId64"/>
    <p:sldId id="523" r:id="rId65"/>
    <p:sldId id="600" r:id="rId66"/>
    <p:sldId id="524" r:id="rId67"/>
    <p:sldId id="525" r:id="rId68"/>
    <p:sldId id="562" r:id="rId69"/>
    <p:sldId id="564" r:id="rId70"/>
    <p:sldId id="566" r:id="rId71"/>
    <p:sldId id="568" r:id="rId72"/>
    <p:sldId id="569" r:id="rId73"/>
    <p:sldId id="572" r:id="rId74"/>
    <p:sldId id="573" r:id="rId75"/>
    <p:sldId id="535" r:id="rId76"/>
    <p:sldId id="539" r:id="rId77"/>
    <p:sldId id="540" r:id="rId78"/>
    <p:sldId id="536" r:id="rId79"/>
    <p:sldId id="541" r:id="rId80"/>
    <p:sldId id="542" r:id="rId81"/>
    <p:sldId id="543" r:id="rId82"/>
    <p:sldId id="586" r:id="rId83"/>
    <p:sldId id="596" r:id="rId84"/>
    <p:sldId id="597" r:id="rId85"/>
    <p:sldId id="598" r:id="rId86"/>
    <p:sldId id="581"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5" autoAdjust="0"/>
    <p:restoredTop sz="70436" autoAdjust="0"/>
  </p:normalViewPr>
  <p:slideViewPr>
    <p:cSldViewPr snapToGrid="0">
      <p:cViewPr varScale="1">
        <p:scale>
          <a:sx n="76" d="100"/>
          <a:sy n="76" d="100"/>
        </p:scale>
        <p:origin x="1128" y="96"/>
      </p:cViewPr>
      <p:guideLst>
        <p:guide orient="horz" pos="2160"/>
        <p:guide pos="3840"/>
      </p:guideLst>
    </p:cSldViewPr>
  </p:slideViewPr>
  <p:outlineViewPr>
    <p:cViewPr>
      <p:scale>
        <a:sx n="33" d="100"/>
        <a:sy n="33" d="100"/>
      </p:scale>
      <p:origin x="0" y="-2767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a:t>
          </a:r>
          <a:r>
            <a:rPr lang="en-US" dirty="0" smtClean="0"/>
            <a:t>for…</a:t>
          </a:r>
          <a:endParaRPr lang="en-US" dirty="0"/>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smtClean="0"/>
            <a:t>Property-based testing of view models</a:t>
          </a:r>
          <a:br>
            <a:rPr lang="en-US" dirty="0" smtClean="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smtClean="0"/>
            <a:t>Parameterized test cases</a:t>
          </a:r>
          <a:endParaRPr lang="en-US" dirty="0"/>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5E89E596-F692-4864-96A3-EA03EB5B6C1A}" type="presOf" srcId="{44E99F9F-FFBE-484E-9D63-FD211719643C}" destId="{31FD981E-DF0A-4ACE-AFCC-72FF75BC2469}" srcOrd="0" destOrd="0" presId="urn:microsoft.com/office/officeart/2005/8/layout/hList1"/>
    <dgm:cxn modelId="{01EF0F48-923C-4FE8-B432-84F86A5FC8C0}" type="presOf" srcId="{A2703F41-6D4A-4A2A-A2A5-687DC6B059DF}" destId="{C7C3699C-F28C-4687-9ECA-0DE94377622C}" srcOrd="0" destOrd="2"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2EB4B8A2-82E7-420D-8085-8A9B036982A9}" srcId="{24651390-9099-46DF-8A5A-C7F1671BDCB4}" destId="{5661AB4C-F810-42C0-9E26-D61DD6D1451F}" srcOrd="1" destOrd="0" parTransId="{321FD69D-828D-4BA5-96A9-CFE4B4D7EE50}" sibTransId="{AA16BB7E-07F3-4624-9901-2D643D3916B4}"/>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C6C46F78-5192-4049-868B-7FEBE402CB67}" type="presOf" srcId="{40854F71-1D1C-41D9-BAD1-9F0EB0B45376}" destId="{B13314F6-A527-4330-8A37-E7D173F3ED6E}" srcOrd="0" destOrd="0" presId="urn:microsoft.com/office/officeart/2005/8/layout/process1"/>
    <dgm:cxn modelId="{F47E6970-EBC8-4FA5-B78A-5EB97556874D}" type="presOf" srcId="{75122EE8-AF4E-4BBD-AC99-F0F16C602EF8}" destId="{4B320DE2-0B32-4458-9B5F-E4D5F31A2536}"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6881F34B-8D9C-49CC-91FF-4E7545E5AA8E}" type="presOf" srcId="{B9DC6CCF-534F-4BDE-923D-C2D9D22EE46B}" destId="{F0CD2E84-68E4-46CF-B9F2-C2951F5C38F4}" srcOrd="0" destOrd="0" presId="urn:microsoft.com/office/officeart/2005/8/layout/process1"/>
    <dgm:cxn modelId="{390E3B33-724A-42C4-ADC9-DD3DA72187D7}" type="presOf" srcId="{B9DC6CCF-534F-4BDE-923D-C2D9D22EE46B}" destId="{D3AC0FC0-6496-485C-AE9C-A4034CF996EB}" srcOrd="1" destOrd="0" presId="urn:microsoft.com/office/officeart/2005/8/layout/process1"/>
    <dgm:cxn modelId="{37C1CFB3-93C0-4550-9678-39EF16B7F0CC}" type="presOf" srcId="{84384672-2270-4D1E-A7A5-E0C0A756FBB0}" destId="{F23E9B7F-41B8-4AC6-939C-7424E2D894B1}" srcOrd="0" destOrd="0" presId="urn:microsoft.com/office/officeart/2005/8/layout/process1"/>
    <dgm:cxn modelId="{41A71D33-AEC8-4625-B002-3294048C235F}" type="presOf" srcId="{BE9A1C30-5F9F-42D1-AFE5-337B69D4CE82}" destId="{F999582C-20EE-4699-8261-DA4F970FD3FE}" srcOrd="0" destOrd="0" presId="urn:microsoft.com/office/officeart/2005/8/layout/process1"/>
    <dgm:cxn modelId="{DEFA5690-ADBD-436E-BE82-4F53123E8424}" type="presOf" srcId="{97B5045B-4808-4D5E-9146-69D9B977E831}" destId="{EEFA5389-183F-4782-8DEF-BC0998B31E61}" srcOrd="0" destOrd="0" presId="urn:microsoft.com/office/officeart/2005/8/layout/process1"/>
    <dgm:cxn modelId="{0420D251-12A0-4557-B8D0-3BC88BE0B0AC}" type="presOf" srcId="{5CDA7D1C-7827-4ACF-A44D-B03DAD407D91}" destId="{35301AEB-C10F-4539-BFAF-E6A17A521323}" srcOrd="0" destOrd="0" presId="urn:microsoft.com/office/officeart/2005/8/layout/process1"/>
    <dgm:cxn modelId="{59A2078B-0148-44B0-AEC1-DB3DC963E6AF}" type="presOf" srcId="{BE9A1C30-5F9F-42D1-AFE5-337B69D4CE82}" destId="{86C1CF6E-5999-40F1-9AAC-0B669092BE59}"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32F3A5DF-32EE-4AA8-A131-770B012663F1}" type="presOf" srcId="{97B5045B-4808-4D5E-9146-69D9B977E831}" destId="{03D5A9D9-C942-4A11-AA81-F8564974AD03}" srcOrd="1" destOrd="0" presId="urn:microsoft.com/office/officeart/2005/8/layout/process1"/>
    <dgm:cxn modelId="{6C5012BC-F0F8-4852-BE80-FE8BB18AB18F}" type="presOf" srcId="{A0B2DB9F-87C8-4656-B7EF-16E99EAE9F81}" destId="{C908AD88-686B-478C-89DF-6A9FBBF4FB7A}"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AEAF44-2375-4146-8B5C-F64981213362}" type="presParOf" srcId="{F23E9B7F-41B8-4AC6-939C-7424E2D894B1}" destId="{35301AEB-C10F-4539-BFAF-E6A17A521323}" srcOrd="0" destOrd="0" presId="urn:microsoft.com/office/officeart/2005/8/layout/process1"/>
    <dgm:cxn modelId="{D06C6ECB-0A1D-43A0-B17E-631A2796EEDB}" type="presParOf" srcId="{F23E9B7F-41B8-4AC6-939C-7424E2D894B1}" destId="{F999582C-20EE-4699-8261-DA4F970FD3FE}" srcOrd="1" destOrd="0" presId="urn:microsoft.com/office/officeart/2005/8/layout/process1"/>
    <dgm:cxn modelId="{0C3C9094-14CF-4AD7-B379-BC72D5EAE0FC}" type="presParOf" srcId="{F999582C-20EE-4699-8261-DA4F970FD3FE}" destId="{86C1CF6E-5999-40F1-9AAC-0B669092BE59}" srcOrd="0" destOrd="0" presId="urn:microsoft.com/office/officeart/2005/8/layout/process1"/>
    <dgm:cxn modelId="{B8A73F2C-47FE-47CB-BB1C-644AE03B01FF}" type="presParOf" srcId="{F23E9B7F-41B8-4AC6-939C-7424E2D894B1}" destId="{B13314F6-A527-4330-8A37-E7D173F3ED6E}" srcOrd="2" destOrd="0" presId="urn:microsoft.com/office/officeart/2005/8/layout/process1"/>
    <dgm:cxn modelId="{10FF473A-2BDC-4AB6-9612-028217FB6CAE}" type="presParOf" srcId="{F23E9B7F-41B8-4AC6-939C-7424E2D894B1}" destId="{F0CD2E84-68E4-46CF-B9F2-C2951F5C38F4}" srcOrd="3" destOrd="0" presId="urn:microsoft.com/office/officeart/2005/8/layout/process1"/>
    <dgm:cxn modelId="{15E0DE6E-D266-45B9-B1CD-C18D1512CE78}" type="presParOf" srcId="{F0CD2E84-68E4-46CF-B9F2-C2951F5C38F4}" destId="{D3AC0FC0-6496-485C-AE9C-A4034CF996EB}" srcOrd="0" destOrd="0" presId="urn:microsoft.com/office/officeart/2005/8/layout/process1"/>
    <dgm:cxn modelId="{85A0F83D-A134-4D52-B2AE-5EE6505E86BC}" type="presParOf" srcId="{F23E9B7F-41B8-4AC6-939C-7424E2D894B1}" destId="{C908AD88-686B-478C-89DF-6A9FBBF4FB7A}" srcOrd="4" destOrd="0" presId="urn:microsoft.com/office/officeart/2005/8/layout/process1"/>
    <dgm:cxn modelId="{B223A330-39B9-43BC-A8D6-73112A6F5957}" type="presParOf" srcId="{F23E9B7F-41B8-4AC6-939C-7424E2D894B1}" destId="{EEFA5389-183F-4782-8DEF-BC0998B31E61}" srcOrd="5" destOrd="0" presId="urn:microsoft.com/office/officeart/2005/8/layout/process1"/>
    <dgm:cxn modelId="{C0473B93-29C9-4EBA-90D6-A5C34ED07684}" type="presParOf" srcId="{EEFA5389-183F-4782-8DEF-BC0998B31E61}" destId="{03D5A9D9-C942-4A11-AA81-F8564974AD03}" srcOrd="0" destOrd="0" presId="urn:microsoft.com/office/officeart/2005/8/layout/process1"/>
    <dgm:cxn modelId="{5D4A6F16-9DF9-4A90-B384-DDF03CA19618}"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D3A31752-45EE-487F-8BA3-68D2D59D4929}" type="presOf" srcId="{BDD6101B-8E53-45EE-A4AD-1FC6DD3E908A}" destId="{6408AD4A-5D5E-42FC-8CAC-AE3556F03BAA}"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02ED7EFE-874F-4351-9B41-73EC56F59CB8}" type="presOf" srcId="{13471597-4A56-4B9D-82F7-294E4AFEF5CE}" destId="{8FE5D0BA-1E61-4D77-908E-7EBAA783F085}" srcOrd="0"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117927EA-1920-42AE-85DF-E1F31E7B1798}" type="presOf" srcId="{8319E629-C3EB-4178-A532-5536AC9DD844}" destId="{7F48E5EA-5FA5-4716-8AB6-68C450A41017}"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1001003D-40A2-4486-AF6C-3624E30C313D}" srcId="{8319E629-C3EB-4178-A532-5536AC9DD844}" destId="{C62E1159-4BC5-4519-991B-41A7809AB5A8}" srcOrd="1" destOrd="0" parTransId="{BDD6101B-8E53-45EE-A4AD-1FC6DD3E908A}" sibTransId="{54C998D0-012F-4B90-A889-13A962A662D8}"/>
    <dgm:cxn modelId="{416CCD11-A0F2-494F-BC5F-6AF9D6FC0DA3}" type="presOf" srcId="{26BD2C31-4C6C-4082-BCA8-CEC23A633444}" destId="{9F96BD5B-19A7-40AA-9A53-FF273969A3C8}"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9F809EDE-CBBE-44EA-A7CB-7A01034E12B6}" type="presOf" srcId="{A8D14644-1C33-4360-85F3-C848FBB57940}" destId="{BB6892A2-0E9B-4421-8AA4-2982E6D437B1}"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55CDD4F3-1BDB-4F25-B098-009AAD78FE79}" srcId="{8319E629-C3EB-4178-A532-5536AC9DD844}" destId="{0994682B-EF09-4BA9-AA29-C23EE5C4F0CE}" srcOrd="0" destOrd="0" parTransId="{B91A63E9-C965-4DDC-A454-F2B489DC2E49}" sibTransId="{CE60C941-9BC5-4AE7-8A2A-9773DA038D6C}"/>
    <dgm:cxn modelId="{79932621-AF63-4149-9AED-536E31A0271D}" srcId="{8319E629-C3EB-4178-A532-5536AC9DD844}" destId="{83127859-9B8C-4E96-A703-CEAB587F4440}" srcOrd="2" destOrd="0" parTransId="{2F7881A4-3ECA-4AFF-9CDA-B8A4C603BBA3}" sibTransId="{37F8A08B-7A2E-4F62-A342-77EF850D0755}"/>
    <dgm:cxn modelId="{96E43541-BE7D-4B9C-8CF0-D2847BF44EE4}" type="presOf" srcId="{0994682B-EF09-4BA9-AA29-C23EE5C4F0CE}" destId="{2073254E-4FA1-4C72-827F-679BD0F1D608}"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F4C811AC-F5A2-44AA-AB16-9B78904554C6}" type="presOf" srcId="{2F7881A4-3ECA-4AFF-9CDA-B8A4C603BBA3}" destId="{38A83D63-4421-45E0-9AA4-9FAC3874F6E5}"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6C88627D-F288-46D6-AB71-8DCF6646478B}" type="presOf" srcId="{6A2DDF8B-BBED-47A4-889C-B73A5AAF16FD}" destId="{6B3807A8-C37A-4068-8BAF-EB87B83B4806}"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293857E0-3108-4FF0-B078-98B542938A4D}" type="presOf" srcId="{F0DB78EA-CD2F-4432-B6E2-BCDD6A7D10BF}" destId="{086C78EF-220B-44AA-875C-4208A7165EC6}"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6A6AAE5C-3D43-4E36-8628-3C26AE671BC3}" type="presOf" srcId="{0B598F78-BBD3-46EC-BD48-403CFE29171A}" destId="{8486DEDB-9FC6-44F6-B502-146BEE8B4B4A}" srcOrd="0"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E1406B8F-BD26-4709-99F6-71A2FF95BFFD}" srcId="{F0DB78EA-CD2F-4432-B6E2-BCDD6A7D10BF}" destId="{868F5101-3F42-412A-8342-89672BAFD290}" srcOrd="3" destOrd="0" parTransId="{1BB70B36-0EEB-40EA-B083-A475740A1822}" sibTransId="{58D24977-6203-4755-BD52-1CDC786543BF}"/>
    <dgm:cxn modelId="{52E33FE5-BD52-4087-9B1C-4E33CE944F6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AC96687-B576-425B-A7CD-A569AC484BAE}" type="presOf" srcId="{0B598F78-BBD3-46EC-BD48-403CFE29171A}" destId="{4C0B6300-FB6D-4568-9D66-868B5053342B}" srcOrd="1"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a:t>
          </a:r>
          <a:r>
            <a:rPr lang="en-US" sz="4200" kern="1200" dirty="0" smtClean="0"/>
            <a:t>for…</a:t>
          </a:r>
          <a:endParaRPr lang="en-US" sz="4200" kern="1200" dirty="0"/>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smtClean="0"/>
            <a:t>Property-based testing of view models</a:t>
          </a:r>
          <a:br>
            <a:rPr lang="en-US" sz="4200" kern="1200" dirty="0" smtClean="0"/>
          </a:br>
          <a:endParaRPr lang="en-US" sz="4200" kern="1200" dirty="0"/>
        </a:p>
        <a:p>
          <a:pPr marL="285750" lvl="1" indent="-285750" algn="l" defTabSz="1866900">
            <a:lnSpc>
              <a:spcPct val="90000"/>
            </a:lnSpc>
            <a:spcBef>
              <a:spcPct val="0"/>
            </a:spcBef>
            <a:spcAft>
              <a:spcPct val="15000"/>
            </a:spcAft>
            <a:buChar char="••"/>
          </a:pPr>
          <a:r>
            <a:rPr lang="en-US" sz="4200" kern="1200" dirty="0" smtClean="0"/>
            <a:t>Parameterized test cases</a:t>
          </a:r>
          <a:endParaRPr lang="en-US" sz="4200" kern="1200" dirty="0"/>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Integration test</a:t>
          </a:r>
          <a:br>
            <a:rPr lang="en-US" sz="3200" kern="1200" dirty="0"/>
          </a:br>
          <a:r>
            <a:rPr lang="en-US" sz="3200" kern="1200" dirty="0"/>
            <a:t>(no mocks) </a:t>
          </a:r>
          <a:r>
            <a:rPr lang="en-US" sz="2500" kern="1200" dirty="0"/>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6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421 0 232 0,'-5'0'88'0,"5"0"-48"0,-5 17-18 0,1-8 28 16,-1 7-15-16,0 2-5 15,1 16-6-15,-1-5-1 16,0 18-13-16,0-9-6 0,1 9-2 16,-1-5 2-16,0 10 2 15,0-9-22-15,-4 3-9 16,0-7-37-16,-1-6-15 16,1-3-50-1</inkml:trace>
  <inkml:trace contextRef="#ctx0" brushRef="#br0" timeOffset="223">0 179 228 0,'19'0'85'0,"-19"0"-46"0,33 4-8 16,-28 4 29-16,14-3-8 15,-5 3-3-15,19 14-15 16,-4-5-4-16,8 16-17 15,-4-6-3-15,5 15 0 0,-5-17-4 16,5 14-1-16,-5-10-31 16,0 10-13-16,-4-18-42 15,-6 4-16-15,-4-4-42 16</inkml:trace>
  <inkml:trace contextRef="#ctx0" brushRef="#br0" timeOffset="63810">473 260 100 0,'-5'-9'38'0,"0"-3"-20"0,1-1-1 0,4 13 14 15,-5 0-14-15,5-8-5 16,0 8 2-16,0-6 0 16,0 12-7-16,0-6 5 0,0 8 1 15,-5 5-2-15,5-1-1 16,-4 5 0-16,4 4 4 15,-5 5-4-15,5 4 2 16,-5-9-5-16,0 9 1 16,1 8-5-16,4 5-2 0,0 3 2 15,-5 1 2-15,0-1 0 16,5 6 0-16,-5-6-1 16,1-3 0-16,-1-5-2 15,0 0-2-15,5-12 1 16,0-5 1-16,0 1-14 15,0-10-7-15,0-3-37 16,0-1-16-16,-9-8-15 16</inkml:trace>
  <inkml:trace contextRef="#ctx0" brushRef="#br0" timeOffset="64426">222 268 100 0,'-14'-8'38'0,"14"8"-20"0,-4-5 3 16,4 5 19-16,0 0-19 16,0 0-6-16,0 0-8 15,4 5-2-15,6 3-3 16,-1 0 9-16,5 5 8 0,1 9-4 16,3-9 0-16,1 8-3 15,-5-9 0-15,-4 1 0 0,4 9 0 16,5 3 0-1,-5-8 0-15,-4 4-4 0,4 1-3 16,0-6-2-16,5 14 0 16,5 0-2-16,-1 4 2 15,1-5 0-15,-5 2 1 16,0-10-2-16,-5-9 1 16,-5 1-2-16,5 4 2 15,1-4-2-15,-1 4 2 16,0-4-2-16,0 3-1 15,5 10-48-15,0-9-22 16,-5-12-38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6.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 0,'0'10'11'0,"-5"-5"-6"0,5 0-8 16,0-5 2-16,0 5-8 15,0 1-4-15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9.4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2260 156 0,'-11'25'57'0,"11"-25"-30"0,6 5-5 0,-6 0 23 0,0 0 3 16,0 1 4-16,23-6-4 15,-6 0-3-15,12-11-24 16,-6 1 7-16,17-26 5 0,-6 6-2 16,12-21 2-16,-5 10-8 15,-1-36-3-15,-5 16-8 16,5-47-4-16,-6 16 1 15,1-20 0-15,-6 15 1 0,-1-31 0 16,-5 20-4 0,6-14-3-16,-6 14 0 0,0-4-1 15,-6 15 0-15,1-16 2 16,5-40-1-16,-12 66 0 16,1 15-1-16,-1-4 0 15,1 9-2-15,-1 1 1 16,-5 9 0-16,0 6 3 15,-1 10-3-15,1 6 0 16,0 4 1 0,0 5-5-16,5 11 1 15,-5 0 0-15,17 25 2 16,0-5-1-16,11 41 2 0,1-5 0 16,17 36 1-16,-12-11-2 15,6 52 1-15,-6-21-2 16,1 36-1-16,-7-21-2 15,6 31 1-15,-5-15 1 16,5 5 0-16,-5-20 0 16,-1-1 0-16,-5-20 0 15,5 5 0-15,-5-15 0 16,-6 0 0-16,0-10-14 16,-6-1-3-16,1-10-22 15,-1-4-8-15,0-11-21 16,-11-5-8-16,0-11-25 15,-1-4-9-15,1-6-20 16,-6-4-11-16,0-6 74 16</inkml:trace>
  <inkml:trace contextRef="#ctx0" brushRef="#br0" timeOffset="394">736 1738 240 0,'-11'-10'90'0,"11"10"-48"0,0-5-29 16,0 5 22-16,0 0-3 15,0 0 1-15,11-5-1 16,-5 5 0-16,28-5-17 16,-5-1-5-16,17 1 1 0,-11 0-7 15,16 0 0-15,-10 0 0 16,11 0 2-16,-12 0-8 15,0-6-3-15,-5 1-33 16,-1-5-14-16,12 5-45 0,-17-6-18 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0.6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12 103 200 0,'-12'-52'77'0,"12"52"-42"15,0-40-12-15,0 34 37 16,0 6-33-16,0-5 13 16,0 10-24-16,0 6 18 15,6 4-20-15,0 21 15 16,5 10-16-16,1 25 6 16,5 6-11-16,6 36 4 15,0-1-7-15,0 36 4 16,6-10-5-16,-6 21 7 15,5-11-7-15,1 11 1 16,0-26-3-16,5-1 1 16,1-19-2-16,-6 5-14 0,-1-16 7 15,-5 5-54-15,0-15 32 0,-5-5-73 16,-1-15 57-16,-6-16-87 16,1-5 74-16,-6-10-47 15,-1-10 60-15</inkml:trace>
  <inkml:trace contextRef="#ctx0" brushRef="#br0" timeOffset="375">104 1682 252 0,'-6'-20'96'0,"6"20"-52"0,-6 5-29 16,0-5 41-1,12 0-32-15,-6-5 24 16,0 5-28-16,0-10 20 15,12 5-23-15,5-11 7 16,6 11-14-16,11-10-1 0,1 10-6 16,-1-5 0-16,24-1 1 0,-6 1 0 15,11-5-11-15,-11 5-5 16,-1-6 6 0,13-20-48-16,-7 26-21 0,-11-5-78 15,-28 15-42-15,-1 0 94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1.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62 176 0,'-69'-36'66'0,"69"36"-36"0,-11-26-2 16,-1 21 38-1,12 10-36-15,-5-5 5 16,5 0-22-16,0 10 8 16,5 16-12-16,7 15 22 15,5 10-18-15,12 31 21 16,0 0-20-16,-1 35 13 0,7 1-16 0,-6 30 6 31,-1-5-10-31,-5 16 2 0,0-16-5 0,-5 10-4 16,-1-20-1-16,-6-5-37 15,7-16 21-15,-12-9-85 16,5-21 56-16,-5-11-118 16,0-10 93-16</inkml:trace>
  <inkml:trace contextRef="#ctx0" brushRef="#br0" timeOffset="675">644 1963 184 0,'0'-5'68'0,"0"5"-36"0,6 0-33 0,-6 0 21 15,5 0-13-15,1 0 13 16,6 0-12-16,-1-5 12 15,1 5-12-15,5-5 5 16,6 5-8-16,0-5 0 16,6 10-3-16,-6-10 1 15,5 5-2-15,1-10 2 16,6 5-2-16,-7-11 2 16,7 1-2-16,-6-11-1 15,-1 6 1-15,-5-16 1 16,0 11-1-16,-11-11 6 15,5 5-4-15,-11-5 1 16,0 11-2-16,-12-1-2 16,0 6 1-16,-11-1 3 15,5 6-2-15,-11 5 1 16,0 10-1-16,-11 10 5 16,11 10-4-16,-6 16 10 15,6 5-7-15,0 10 12 16,12 0-10-16,-1 6 9 15,12-1-9-15,6 10 0 16,5-4-5-16,7-16-2 16,10-5 0-16,7-11-10 15,-1-4 5-15,1-11-43 16,5 1 27-16,-5-16-100 0,11 5 67 0,-12-16-78 16,7 1 75-1</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3.6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0 228 0,'-6'0'88'0,"6"0"-48"0,-5 5-25 0,-1-5 39 16,6 0-31-16,-6 0 18 15,0 0-25-15,-5 0 14 16,5 0-17-16,-11 0 8 16,11 0-12-16,-11 0 8 15,5 11-9-15,-5-1 0 16,5 5-5-16,-11 6 3 16,6 4-4-16,-6 6 6 15,12-1-5-15,-7 1 3 16,13 5-3-16,-7-5 3 15,12-1-4-15,-6 1 1 16,12 0-1-16,-6-6 3 16,6 1-3-16,0-6-3 15,5 6 0-15,1-11 1 16,5 0 0-16,-6-9 0 16,7 4 0-16,-1-10 2 0,6 5-1 15,0-10 6 1,0 5-4-16,-6-16 1 0,1 1-2 0,-1-10-2 15,0-1 1-15,-5-10 1 16,-1 6-1-16,-5-11 2 16,5 10-2-16,-5-5 2 15,0 6-2-15,-6-6 2 16,6 15-2-16,-6-4-1 16,0 9 1-16,0-4-1 15,0 10 0-15,0-6 0 16,0 6 0-16,0-5 4 15,0 10-2-15,0-6 4 16,0 11-4-16,0-10 1 16,0 10-1-16,0-5-2 15,0 10 1-15,0-5-1 16,5 10 0-16,1 11 2 16,0 10-1-16,0 15 2 15,-1 0-2-15,1 5-5 16,6-5 2-16,-1 0-25 15,1-5 14-15,-1 0-62 16,1-6 41-16,-1-4-105 16,1-5 78-16,-1-11-98 15,1 0 91-15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31 176 0,'11'-15'66'0,"-11"15"-36"0,0-11-9 16,0 6 44 0,0 10-35-16,0-5 36 15,0 0-39-15,-5 0 29 16,5 0-33-16,-12 0 11 16,6 6-20-16,-5-1 7 0,5 10-12 15,-11 0 6-15,5 1-8 0,-11-1-2 16,6 6-3-16,-6-1 3 15,6 0-3-15,-6 6-1 16,11 0 0-16,-5-1-8 16,11 1 4-16,1-11-3 15,5 5 3-15,5-4 0 16,7 4 1-16,5 1 2 16,6 4 0-16,0 1 0 15,0-1 0-15,0 1 2 16,6 0-1-16,0-1 4 15,-1 1-3-15,-10-6 8 16,5 1-6-16,-12-1 5 16,1 6-5-16,-18-6-4 15,6 6-1-15,-12-1-37 16,7 1 21-16,-13-6-77 16,7 1 53-16,-6-6-114 15,5 0 88-15,-5-4-71 16,5 4 80-16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7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0 192 0,'-6'-15'74'0,"6"15"-40"0,0 0-13 0,0 0 25 16,0 5-17-16,0 0-4 15,6 16-6-15,0-6-1 16,5 26-9-16,-5-5 12 0,11 30 6 16,-5-10 1-16,5 52 3 15,1-16-8-15,5 30-2 16,-6-19-8-16,0 45 0 16,0-15-10-16,1 0-4 15,-7-21 0-15,6 1 0 0,-5-21-15 16,-1-5-6-16,1-16-20 15,-1-9-9-15,1-11-19 16,-6-5-8-16,5 5-11 16,-5-26-36-1,0 1 38-15</inkml:trace>
  <inkml:trace contextRef="#ctx0" brushRef="#br0" timeOffset="301">10 1248 324 0,'-11'5'121'0,"11"-5"-66"0,5-10-51 0,-5 10 24 16,6 5-1-16,0 0 4 15,17-10-9-15,0 0-2 16,11-1-12-16,-5 1-1 0,12 5 3 16,-7 0 3-16,18-5 4 15,-6 0-9-15,23 0-4 16,-12 0-36-16,12-5-14 16,-11 5-39-16,-1-11-14 15,-11 6-46-15</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6.6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339 221 128 0,'0'-10'49'0,"0"10"-26"0,11-16 6 15,-11 11 45 1,0 5-40-16,0-10 28 16,6 5-37-16,-6-10 24 15,6 10-28-15,-12-11 16 16,6 11-22-16,-12-10 12 15,7 10-16-15,-13 0 4 16,1 5-10-16,-12 0 4 0,6 5-5 0,-17 5 0 16,6 10-2-16,-13 16-6 15,7 5 2-15,0 20-1 32,17 1 1-32,0 9-3 0,17-4 3 0,18 4-3 15,11 1 2-15,5-1 0 16,7-9 1-16,5-16 6 15,1-5-2-15,10-21 10 16,7-10-6-16,5-25 21 16,-5 0-15-16,-12-36 19 15,0 5-18-15,-23-26 7 16,-12 0-12-16,-17-9 2 16,-5 14-6-16,-12-4 0 15,0 14-2-15,-6-19-2 16,6 19 1-16,0 11-23 15,12 16 12-15,-7-6-78 16,7 16 49-16,-1-1-93 16,7 6 75-16,-1-1-92 15,12 11 85-15,-1 0-43 16,7 5 62-16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26 232 0,'-6'-16'88'0,"6"16"-48"0,-5-5-25 0,-1 0 37 15,12 10-30-15,-6-5 7 16,0 11-18-16,0 4 9 15,0 10-11-15,0 11 8 16,0 0-9-16,0 20 2 16,0 1-6-16,-6 14-17 15,6-4 6-15,-6-1-52 16,12 1 33-16,-6-6-91 16,0-5 66-16,0-5-75 15,0 5 72-15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5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0 112 244 0,'6'-66'93'0,"-6"66"-50"0,6-36-22 0,-6 26 43 16,0 10-36-16,0-11 13 16,0 11-25-16,0-5 4 15,0 5-11-15,0 0 3 16,0 11-7-16,0 4 4 16,6 10-5-16,-1 16 2 15,13 5-3-15,-1 16-2 16,12-1 0-16,5 11 1 15,6-1-1-15,1 1-1 16,5-6 1-16,0-4-4 16,-6-6 2-16,0-15 5 15,0 0-2-15,1-16 8 16,-7-4-6-16,-11-32 5 16,0-4-5-16,-5-26 0 15,5 5-2-15,-12-20-2 16,1 10 1-16,-7-5 1 15,7 5-1-15,-6-10-9 16,5 15 4-16,-11 5-56 16,0 11 33-16,0-6-98 15,6 16 70-15,-6-6-90 0,6 11 83 16,-1-5-31-16,1 4 55 0</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8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0,'6'-5'77'0,"-6"5"-42"0,0 0-15 0,0 0 46 16,6 10-36-16,-1 6 27 15,1 4-34-15,0 6 26 16,0-1-28-16,-1 16 13 16,1 5-19-16,0 16 5 15,5-1-12-15,-5 5-2 16,6-4-4-16,-1-1-13 15,1 0 7-15,-1 6-50 16,6-6 30-16,-11-20-91 16,6 0 64-16,-7-15-110 15,1-6 90-15</inkml:trace>
  <inkml:trace contextRef="#ctx0" brushRef="#br0" timeOffset="290">40 82 284 0,'-28'-5'107'0,"28"5"-58"0,23 0-42 0,-23 0 41 15,5 0-29-15,1 0 18 16,6 0-22-16,-1-5 1 15,6 5-10-15,1-5 1 16,5 0-4-16,0-6-11 16,5 6 5-16,1-5-55 15,6 10 33-15,-7-10-92 16,1 10 66-16,-6-10-86 16,0 10 78-16</inkml:trace>
  <inkml:trace contextRef="#ctx0" brushRef="#br0" timeOffset="539">184 353 300 0,'-17'31'112'0,"17"-31"-60"0,0 0-54 0,0 0 24 16,0 0-15-16,0-5 5 15,11 5-7-15,1-11-2 16,5 6-2-16,0-10-21 16,6 10 11-16,-5-5-58 15,5 10 37-15,0-6-97 16,0 6 72-16,-6 0-52 16,6 6 62-16</inkml:trace>
  <inkml:trace contextRef="#ctx0" brushRef="#br0" timeOffset="812">201 875 312 0,'-17'25'115'0,"17"-25"-62"0,0 5-40 15,0 0 47 1,0 0-35-16,6 1 22 15,5-1-28-15,1-5 16 16,11 5-20-16,0-5 3 16,6 0-10-16,-6 0-1 15,5 0-4-15,1 0-13 16,0 0 6-16,0 0-54 0,5 0 32 16,-5 0-132-16,0 0 88 0,-6-5-115 15,6 5 106-15</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9.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15 200 0,'-11'-15'74'0,"11"15"-40"0,-6 0-9 0,0 0 30 15,6 0-31-15,-5 5 2 16,10 5-17-16,-5 16 21 16,12 4-17-16,-1 21 23 15,1 11-21-15,-1 30 6 16,1 5-12-16,-1 31-1 16,1-11-5-16,5 16-2 15,1-10 0-15,-7 5 1 16,6-16-1-16,-5-4-25 15,5-16 13-15,-5-11-68 16,5-9 44-16,-6-16-84 16,1-5 68-16,-1-15-64 15,1 0 66-15</inkml:trace>
  <inkml:trace contextRef="#ctx0" brushRef="#br0" timeOffset="361">0 1155 296 0,'-5'5'110'0,"5"-5"-60"0,5-10-39 0,-5 10 39 16,6 5-29-16,0-5 25 15,5 0-27-15,1-5 15 16,5 5-20-16,6-5-1 16,12 5-8-16,-1-5 4 15,1 0-6-15,5-6-16 16,6 11 6-16,6-10-67 15,-6 5 40-15,0-10-110 16,-6 5 80-16,0-6-89 16,1 6 88-16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0.6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0 134 184 0,'6'-10'71'0,"-6"10"-38"0,6 20-21 0,-6-14 32 15,0 4-25-15,0-5 19 16,5 5-22-16,1-10 12 16,6 5-17-16,-1-5 4 15,6 5-10-15,-5-5 2 16,5 5-4-16,0-5 3 15,1 6-4-15,5-6 1 16,5 0-1-16,1-6 1 16,0 6-2-16,-6-10 4 15,0 5-3-15,-6-10-1 16,6-1 0-16,-11-4-4 16,-1 5 2-16,-11-6-1 15,0 6 0-15,-11-6-5 16,-1 11 4-16,-11-5-1 15,0 5 2-15,-11-1 0 16,5 6 0-16,-6 5 4 16,12 10-1-16,-5 1 15 15,10 9-9-15,-5 1 17 16,6 4-14-16,0 11 13 16,5 0-13-16,1 5 8 15,5 5-10-15,0 0 0 0,12 0-5 16,-6 0-2-16,12-5 0 15,-1-6-4-15,12-4 2 16,-6-5-26-16,6-6 15 0,0-10-76 16,6 1 48-16,6-17-107 15,5 6 82-15,-6-15-55 16,7 0 70-16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13 160 0,'6'-5'63'15,"-6"5"-34"-15,-6-5 3 0,0 0 49 16,6 10-43-16,-11-5 10 15,5 5-30-15,-6 0 10 16,7 5-17-16,-13 1 12 16,7 9-13-16,-12 6 4 15,6-1-9-15,-1-4-2 16,7 4-2-16,-7-4-6 16,13-1 3-16,-1 1-6 15,6 4 5-15,0 1-1 16,6 4 2-16,5 6 2 15,12 0 0-15,-5-5 0 0,5-1 0 0,-6-4 11 16,6-1-6-16,-6-4 24 16,0-1-16-16,-11-9 14 15,6 4-16-15,-18 5-1 16,6 11-6-16,-17-5-16 16,5-1 6-16,-5-9-39 15,5 4 25-15,-11-5-66 16,12 6 48-16,-12-6-77 15,11 0 65-15,-11-4-66 16,12 4 66-16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3 156 0,'6'-11'60'0,"-6"11"-32"0,0 0-4 15,0 0 53 1,0 0-43-16,0 0 42 16,0 0-44-16,-6 0 21 0,0 5-31 0,-5 1 8 15,-1 4-18-15,-16 5 7 16,5 6-11-16,-6 4 6 16,6 1-7-16,-17 4 0 15,11 6-4-15,-6-10-8 16,12-1 2-16,0 1-10 15,12-1 8-15,5 1-1 16,12 5 4-16,11-6 2 16,6 6 0-16,11 5-3 15,7-1 2-15,-1-4 5 16,6-5-2-16,-6-1 19 16,1 6-12-16,-13-6 32 15,1 6-23-15,-17 0 13 16,-7 5-17-16,-22-6-4 15,0-4-6-15,-18-1-18 16,7 1 7-16,-18 0-43 16,11-1 27-16,-5-4-73 15,5-1 54-15,-11 0-104 16,6 1 82-16,11-11-84 16,18 5 85-16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56 228 0,'-12'-30'88'0,"12"30"-48"0,-11-11-20 0,-1 6 31 15,12 5-29-15,-6-10 1 16,12 10-15-16,-6 0 3 15,0 5-6-15,0 5 7 16,6 6-8-16,-6 9 10 16,6 6-8-16,-1 10 3 15,7 10-5-15,-6 21 0 16,5 4-2-16,-5 6 3 16,0 0-3-16,-1 15 6 15,1-15-5-15,0 10 8 16,0-10-7-16,-1-6 1 15,1 1-3-15,0 5-2 16,0-10 1-16,-6-26-6 16,0-16 3-16,0-14-8 15,5-1 6-15,-5-20-7 0,6-5 6 16,0-16-6 0,0 6 6-16,-1-11-2 0,7 5 4 0,-1-4 0 15,7 9 1-15,-7 1 2 16,7 9 0-16,-1 6 11 15,6 10-6-15,0 11 4 16,6 4-5-16,-1 11 2 16,7 0-3-16,-6 10-19 15,-1 5 8-15,-5 5-67 16,0-5 41-16,-5-5-119 16,-1-1 85-16,-6-9-52 15,1-5 70-15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2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32 248 0,'0'-10'93'0,"0"10"-50"0,-6-5-28 0,1 0 41 16,5 10-32-16,-12-10 18 15,6 5-26-15,-5-11 12 16,5 11-17-16,-11 0 1 15,5 5-7-15,-5 1-5 16,6 4-1-16,-7 15-1 16,12 6 0-16,-5 15-3 15,5 5 3-15,0 5-3 16,6-5 2-16,0-10-2 16,12-5 2-16,-1-15 15 15,7-1-6-15,-1-25 19 16,0 0-13-16,-11-26 0 15,6 6-7-15,-7-16-3 16,1 10-1-16,-6-5-32 16,0 11 17-16,0-6-76 15,0 16 50-15,0-6-81 16,0 11 69-16,0-5-70 16,6 4 70-16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41 148 220 0,'-12'-10'82'0,"12"10"-44"0,-11 0-20 0,-1 0 25 16,12 5-24-16,-6 0-5 16,6 5-10-16,0 1 2 15,6 9-4-15,0 6 15 16,11 9-10-16,0-4 24 15,1 5-18-15,-1-11 25 16,6 1-22-16,6-16 24 16,-1 0-24-16,1-20 10 15,0-5-15-15,-6-16 5 16,0 6-9-16,-11-11 2 16,5 5-5-16,-11-5-31 15,5 6 15-15,-5-6-82 16,0 5 53-16,-6-4-97 15,0 9 78-15,0 0-79 16,5 6 80-16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0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0 248 0,'0'-6'93'0,"0"6"-50"0,6 6-35 0,-6-1 39 16,6 5-28-16,0 10 29 15,-1 6-28-15,1 20 23 16,0 5-24-16,0 31 1 15,-1 5-12-15,1 15-3 16,6-5-3-16,-7 11-41 16,1-6 21-16,0 5-81 15,5-5 56-15,-5-10-87 16,6-10 74-16,-1 0-56 16,1-10 64-16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6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1023 184 0,'23'-21'68'0,"-23"21"-36"0,0-5-9 0,0 0 50 15,0 0-40-15,0-5 33 16,0 4-39-16,-6-4 24 16,0 10-30-16,-5-10 16 15,-1 10-22-15,-17-10 14 16,6 10-16-16,-28 0 4 15,16 10-10-15,-5 0-2 16,17 0-3-16,-6 6-2 16,12 4 1-16,0 6-4 15,5 4 2-15,1 6 1 16,11 0 0-16,5 0 2 16,13 0-1-16,10-1 4 15,13-4-3-15,-7-16 4 16,1 1-4-16,5-16 6 15,-6-5-5-15,-5-21 1 16,6 6-2-16,-7-26 1 16,-5 5-2-16,-11-26 4 15,-1 11-3-15,-11-26-1 16,0 11 0-16,-5-21-1 16,-1 15 0-16,-6-10-3 0,7 15 2 15,-13-20 1-15,13 21 0 16,-13 4-11-1,13 16 6-15,-7-10-62 0,6 10 37 16,-5 0-142-16,11 15 97 0,-6-10-106 16,6 10 104-16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9.8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0 712 0,'0'0'0'0,"-46"92"-3"0,34-77 2 0,-5 11 1 16,6-6 0-16,-1 6-3 15,1-6 0-15,16 6 2 16,13 15-2-16,-7-16 1 0,1 1 0 16,22 10 0-16,-5-11 0 15,28 1 0-15,-5-6 4 16,11 6 1-16,-5-6 1 15,-1 6 2-15,-11-6 8 16,-5 11 5-16,-7-5 4 16,-28 14 3-16,-23 1-10 15,5 0-8-15,-28 0-17 16,0 0 5 0,-18 0-35-16,12-5 22 0,-17 0-65 15,11-6 46 1,-5 1-105-16,11-6 80 0,0 1-111 15,17-6 98-15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23 153 228 0,'-18'-87'85'0,"18"87"-46"0,-5-41-6 16,-1 31 42-1,12 5-41-15,-6-5-2 16,0 10-20-16,0 0 12 0,0 5-14 0,0 15 27 16,5 6-22-16,-5 25 22 31,6 0-21-31,0 21 5 0,11-1-12 0,0 37-3 15,1-1-4-15,-1 26 3 16,6-10-3-16,6 15-7 16,-1-16 2-16,1 6-27 15,6-10 16-15,-12-6-66 16,5-15 44-16,-5-10-107 16,0-10 80-16,-11-11-91 15,5-9 88-15</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6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23 133 264 0,'-11'5'99'0,"11"-5"-54"0,-6 0-4 0,0 0 54 15,6 0-52-15,0 0 15 16,6 0-36-16,0-5 9 15,11 5-17 1,6-10 0-16,0 5-8 0,11-11 1 16,1 6-4-16,11-5-28 15,0 5 13-15,0-6-83 16,-6 6 53-16,-5-5-125 16,-1 10 94-16,-5-11-83 15,5 11 90-15</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0 164 0,'0'5'63'0,"0"-5"-34"0,0 10-12 16,0-5 33-1,0 5-28-15,0 1 3 16,0 4-16-16,0 0-1 16,6 6-5-16,-1 4-41 15,1 6 20-15,0 0-101 0,0 5 67 0</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66 192 0,'-6'-36'71'0,"6"36"-38"0,0-25-45 0,0 20-41 16,0 5 26-16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4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1 363 244 0,'-6'10'93'0,"6"-10"-50"0,0 21-37 0,0-11 35 16,6 5-24-16,-6 16 18 15,6 5-20-15,-1 15 12 16,13 5-16-16,-7 11 1 16,6-1-7-16,-5 6-7 15,5-1 0-15,0 6-54 16,1 0 31-16,-7-6-138 16,1-9 91-16,-7-11-63 15,7-10 79-15</inkml:trace>
  <inkml:trace contextRef="#ctx0" brushRef="#br0" timeOffset="316">271 0 252 0,'0'10'96'0,"0"-10"-52"0,12-5-43 15,-12 15 32 1,6 6-20-16,-6 14 29 16,11 6-24-16,1 31 31 0,-1 4-28 15,1 16 5 1,5 0-15-16,0 31-11 0,6-6-1 0,-6-10-57 31,6-15 31-31,-5 5-144 0,-1-10 94 0,-6-5-75 16,1-11 88-16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3.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46 240 0,'-23'-26'90'0,"23"26"-48"0,-11-10-27 0,-1 5 30 16,12 5-26-16,-6-5 11 15,6 10-19-15,0-5 23 16,6 5-19-16,0 0 24 15,5 11-23-15,12 14 13 16,6 11-18-16,11 21 1 16,6 4-7-16,6 16-3 15,0-5-1-15,0-6-4 16,-1-4 2-16,-10-11 3 16,-1-5-1-16,-6-15 19 15,1-6-11-15,-6-30 21 16,0-5-17-16,-6-30-2 15,0-6-7-15,-6-21-1 16,0 6-1-16,-5-10-6 16,5 9 2-16,-6-4-43 15,1 10 25-15,-1-5-100 16,1 15 67-16,-1 0-122 16,7 15 99-16,-7 1-56 15,6 9 77-15</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4.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150 859 168 0,'0'-25'63'0,"0"25"-34"0,-5-16-14 0,-1 11 45 15,12 10-34-15,-12-5 30 16,6 0-33-16,-6 0 24 16,6 0-27-16,-6 0 16 15,1 0-21-15,-7 0 3 16,12 6-10-16,-11-1 1 16,11 0-5-16,-12 0 0 15,6 5-2-15,-5 0 5 16,5 6-4-16,-11 4 3 15,11 1-3-15,-11 4-2 0,11 1 0 0,-5 4-1 32,11 1 0-32,-6 0-5 0,6 5 3 0,0-6-1 15,6 1 1 1,-1-6 0-16,1-4 0 16,0-6 4-16,0 6-1 0,-1-11 2 15,1 5-2-15,0-15 2 16,5 0-2-16,-5-10 4 15,6 0-3-15,-1-16-5 16,1 6 1-16,-1-16-8 16,1 10 6-16,-7-14-1 15,7 9 3-15,-6-15 2 16,5 10 0-16,-5 5 4 16,0 16-2-16,-6-5 6 15,5 4-5-15,-5 1 3 16,0 5-3-16,0-1 9 15,0 6-6-15,0-5 10 16,0 10-9-16,-5 0 5 16,10 5-7-16,-5 5 4 15,12 6-5-15,-12-1 0 16,6 6-2-16,-6 4 1 16,5 1-2-16,1 10-1 15,6 4 1-15,-7 1-6 16,7 5 3-16,-1 0 1 15,7-5 1-15,-1 0-11 16,0-5 6-16,0 0-51 0,6-6 31 0,-5-4-97 16,5-6 68-16,-6-9-116 15,0-1 96-15</inkml:trace>
  <inkml:trace contextRef="#ctx0" brushRef="#br0" timeOffset="570">622 21 228 0,'-17'-21'85'0,"17"21"-46"0,0-10-24 0,0 10 24 15,0 0-15-15,0 0-3 16,11 5 5-16,-5 0 5 15,11 21-16-15,0-6 7 0,6 37 2 16,0-11 5-16,0 41 2 16,-5-21-10-16,5 31-3 15,-6-15-8-15,0 25-2 16,1-15-4-16,-1 11-3 16,0-16-3-16,0 5-1 15,-5-16-36-15,-1-4-16 16,1-11-45-16,-6-10-19 0,-1-10-14 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51 224 0,'0'-20'85'0,"0"20"-46"0,-6-15-8 16,1 9 62-1,5 6-50-15,-6-5 34 16,12 0-45-16,-6 0 24 16,0 5-32-16,0 0 5 0,0 0-8 15,0 5 3-15,5 5-13 16,1 11 5-16,0 4-9 0,-6 6 2 16,0 0-5-16,0 5 0 15,6-1-2-15,-6 1-26 16,5 0 13-16,-5-5-68 15,0 4 44-15,0 1-132 16,6-5 93-16,-6-6-120 16,0-4 111-16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4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96 368 0,'-5'-31'140'0,"5"31"-76"0,0-30-70 16,0 25 20-1,0 5-12-15,0-11-34 16,0 6 18-16,0-5-92 15,0 10 59-15,0-5-105 16,0 10 86-16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6.2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189 900 200 0,'6'-5'77'0,"-6"5"-42"0,17-10-15 16,-17 5 53-1,6 5-41-15,-6-5 41 16,0-1-43-16,0-4 29 15,0 10-34-15,-6-10 17 16,6 10-24-16,-5-10 8 16,-1 5-15-16,-6-6 5 15,1 11-9-15,-6 0 2 0,-1 11-5 16,-10-6-2-16,10 10-1 0,-5 6-4 16,12 4 2-16,-6 6-1 15,5 5 0-15,1-1 0 16,5 1 0-16,6 0-3 15,6 5 3-15,5 0-1 16,12-5 1-16,0-1 0 16,0-4 0-16,6-5 4 15,0-6-1-15,-1-10 6 16,1-5-4-16,-6-20 6 16,0 0-6-16,-11-26 6 15,5 0-6-15,-17-20 3 16,6 4-3-16,-18-25-2 15,1 11 0-15,-18-26 1 16,6 15-1-16,-12-15 8 16,12 15-5-16,-5-5 8 15,5 15-8-15,0 1-1 16,5 15-2-16,1-6-6 16,6 21 3-16,-7-10-36 15,13 21 20-15,-7-6-102 16,6 10 67-16,1 1-164 15,5 4 122-15</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7.4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232 963 132 0,'0'6'49'0,"0"-6"-26"0,0-6-5 0,0 1 42 16,0 10-33-16,0-5 42 16,0 0-39-16,0 0 35 15,0 0-37-15,0 0 21 16,0 0-28-16,-6-5 13 15,1 5-20-15,-13-5 3 16,13 0-9-16,-13-5 3 16,13 10-6-16,-13-5 9 15,7 5-8-15,-6-5 1 16,5 10-4-16,-5-5-2 16,0 10 0-16,-6 0-4 0,11 6 2 0,-5 4-1 15,11 6 0-15,-5 4 0 16,5 1 0-16,0 5 0 15,6 0 0 1,0-1-3-16,6-4 3 0,0 0-1 16,5-6 1-16,-5-4 4 15,5-1-1-15,1-10 2 16,-1 6-2-16,1-11 2 16,11 0-2-16,-6-15 6 15,0 5-4-15,1-21 1 16,5 6-2-16,-12-11-2 15,1 10 1-15,-1-9 1 16,1 4-1-16,-7-4 2 16,1 9-2-16,0-4 8 15,0 9-5-15,-6-4 5 16,5 4-5-16,-5 1 7 16,0 5-7-16,0 0 10 15,0 5-8-15,0-1 3 16,0 6-5-16,0 6-4 15,6 9-1-15,0 10 1 16,5 11 0-16,1 0 2 16,-1 5-1-16,1 5-3 15,5-5 1-15,0 0-6 16,6-5 4-16,-5-1-16 16,5-4 10-16,0-11-29 0,0 1 22 15,-6-11-62-15,6 5 44 0,-6-9-99 16,0 4 75-16,1-10-98 15,-1 5 88-15</inkml:trace>
  <inkml:trace contextRef="#ctx0" brushRef="#br0" timeOffset="466">652 7 260 0,'0'-10'99'0,"0"10"-54"0,-6 0-39 16,1 0 35-1,10 5-24-15,-5 0 16 16,0 11-19-16,0 4 21 16,6 11-20-16,0 20 24 15,5 5-23-15,1 21 13 0,-1 10-18 0,1 5 6 16,5-5-10-16,0 15-2 15,1-10-3-15,-1 0-4 16,6 0 1-16,6 10-19 16,5-4 11-16,-11-27-49 15,0-10 32-15,-6-4-83 16,1-11 61-16,-7-10-92 16,1-1 79-16,-7-14-47 15,7-1 63-15</inkml:trace>
  <inkml:trace contextRef="#ctx0" brushRef="#br0" timeOffset="782">658 1010 272 0,'-6'-6'101'0,"6"6"-54"0,-6 6-13 16,1-6 56-1,5 5-49-15,-6-5 13 16,12 5-33-16,-6-5 10 16,5 0-18-16,1 0 4 0,11 5-10 15,1-10-4 1,-1 5-2-16,0-10-37 0,6 4 20 0,6-9-94 15,5 10 60-15,1-10-138 16,5 9 106-16,-5-9-61 16,5 5 84-1</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8.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24 262 184 0,'6'5'68'16,"-6"-5"-36"-16,6 5-31 0,-6-5 23 15,6 0-16-15,-6 0 13 16,5 0-13-16,1 0 12 15,6 0-12-15,-7 0 9 16,7 0-9-16,-1-5 0 16,7 5-5-16,-1-5 0 15,0-1-1-15,6-4 1 16,6 0-2-16,-6-5-5 16,6 4 2-16,-12-9-8 15,6 5 6-15,-12-11 4 16,7 6 0-16,-24-6 3 15,6 6-2-15,-17-6 2 16,-1 11-2-16,-10-6-1 0,10 11 1 0,-10 0 1 16,5 10-1-16,-12 5 10 15,12 10-5 1,-6 6 19-16,6 9-14 0,0 11 21 16,6 5-18-16,0 10 6 15,11 1-11-15,0-1 5 16,6 0-7-16,6-5 7 15,6-5-8-15,11-15 3 16,11 0-5-16,12-16-9 16,6 0 3-16,11-15-59 15,0 0 33-15,6-15-144 16,-5 0 95-16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9.6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9 220 0,'-34'-15'82'0,"34"15"-44"0,-12 15-18 0,1-10 29 16,11 5-28-16,-6 11 10 15,12 4-20-15,-1 16 28 16,7 10-22-16,-1 21 16 16,7 0-19-16,-1 25 12 15,0-5-15-15,0 20 1 16,1 1-7-16,-1-1-5 15,0-5-1-15,-5 6-23 16,-1-11 12-16,1-5-71 16,-1-15 46-16,1-10-77 15,-1-11 65-15,1-20-73 16,-1-5 70-16</inkml:trace>
  <inkml:trace contextRef="#ctx0" brushRef="#br0" timeOffset="316">109 1108 192 0,'-52'5'74'0,"52"-5"-40"0,-34 5-7 0,22-5 53 15,12 6-44-15,-11-1 25 16,11 0-37-16,0 0 16 15,5 0-23-15,7 0 11 16,5 5-17-16,12-10 10 16,11 5-12-16,6-10 2 15,0 0-7-15,0-5 0 16,0 0-2-16,0-11-26 16,0 6 13-16,6-11-68 15,0 6 44-15,0-21-82 16,-1 10 67-16,-5-10-89 15,0 6 79-15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0 200 0,'0'10'77'0,"0"-10"-42"0,-12 51-28 0,7-41 20 15,5 21 1-15,0-5 6 16,0 20-4-16,0-6 2 16,0 47-18-1,0-10-1-15,0 46 0 0,0-21-5 0,5 46-2 16,1-25-3-16,0 25-3 16,0-20 1-16,5 5 1 15,1-21-12-15,-1 1-6 16,1-16-20-16,-1-10-10 15,1-5-17-15,-1-21-6 16,-5-5-20 0,0-20-16-16,-1-5 48 15</inkml:trace>
  <inkml:trace contextRef="#ctx0" brushRef="#br0" timeOffset="274">23 1309 260 0,'-23'5'99'0,"23"-5"-54"0,6-11-28 16,-6 6 38-1,6 10-31-15,5-10 10 16,12 5-20-16,17-10 5 15,-5 10-11-15,-1-5 2 0,7 5-6 0,-1-10-17 32,0 0 6-32,6-6-92 0,-6 6 55 15,1-5-127-15,-7 4 96 0</inkml:trace>
  <inkml:trace contextRef="#ctx0" brushRef="#br0" timeOffset="18976">86 2203 156 0,'-11'-30'60'0,"11"30"-32"0,0-21-6 16,0 16 40 0,0 5-34-16,0-10 29 15,0 5-34-15,0 0 20 0,0 5-26 0,0 0 16 16,11 10-19-16,-5 5 10 16,6 11-14-16,-7 10 6 15,7 4-9-15,-1 12 4 16,7 9-6-16,-1 26 0 15,6 5-3-15,-6 0 1 16,0-5-2-16,-5 10 2 16,-1-5-2-16,1 5-1 15,-1-15 1-15,1 20-6 16,-1-5 3-16,-11-35-21 16,6-21 13-16,-6-16-18 15,0-10 16-15,0-15-3 16,0 0 9-16,0-20-3 15,6 5 5-15,0-16-2 16,5 0 3-16,-5-10 0 16,5 6 1-16,-5 9 2 15,0 16 0-15,0 5 8 16,5 5-4-16,1 10 5 16,-1 5-5-16,1 6-11 15,-1 4 4-15,1 1-52 16,-1 5 30-16,1 4-97 15,-1 1 68-15,-5 0-70 16,6-5 71-16</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0.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0 254 84 0,'12'-5'33'0,"-12"5"-18"0,17-5-2 0,-17 0 27 15,6 10-22-15,-1-5 23 16,7 0-25-16,-1 0 17 16,7 0-19-16,-1 0 8 15,0 0-13-15,0 0 4 16,1 0-8-16,5 0 0 16,0 0-3-16,-6-5 1 15,6 5-2-15,-6-11 4 16,0 6-3-16,-5-5 1 15,5 0-1-15,-5-11 1 16,-1 6-2-16,-5-10 4 16,0 4-3-16,-12-10 1 15,6 6-1-15,-12-1 1 16,1 6-2-16,-12 4 2 16,0 11-2-16,-6 10 10 15,6 11-5-15,-11 9 12 16,11 11-10-16,0 5 14 15,11 0-13-15,6 5 16 16,6 5-15-16,12 0 7 16,11-5-10-16,6-5 0 0,-1-5-4 15,1-16-30-15,6 1 14 0,-1-16-96 16,1 0 60-16,-1-15-99 31,7 0 84-31</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26 160 0,'-12'-11'63'0,"12"11"-34"0,-6-10-14 0,1 5 29 15,5 10-24-15,-6-5 16 16,12 10-21-16,-6 6 16 16,0 9-17-16,0 6 12 15,0 0-15-15,0 10 8 16,5 5-11-16,-5 5 4 16,6 5-7-16,0 21 2 15,0-6-4-15,-6-15 3 16,0-10-4-16,0-10 4 15,0-5-4-15,0-11 6 16,0 1-5-16,0-11 1 16,0 0-2-16,0-20 1 15,0-5-2-15,0-11-3 16,0 1 1-16,5-11-1 16,7 5 0-16,5-10-3 15,6 5 3-15,-6-10-3 16,6 11 2-16,-5-11 4 15,5 5 0-15,0-10-5 16,5 10 2-16,-10 5-1 16,-1 10 1-16,0-4 0 15,0 14 0-15,1 1 0 16,-1 10 0-16,0 5 4 0,0 10-1 16,1 11 4-16,-1 4-3 0,-6-4 1 15,1 9 1-15,-1 21 0 16,-5-15 0-16,0-5 2 15,0 0-3-15,-6 15-2 0,5-6 2 16,-5-9-2-16,0-16-1 16,0-4 1-1,0-6-1-15,0-10 0 16,0 0-3-16,6-16 2 16,6-25 1-16,5 10 2 15,-6-5-6 1,1 6 1-16,-1-11 1 15,1 10-4-15,-1 5 0 0,1 0 3 16,5 11 1 0,-5 5 2-16,5 10 0 0,-6-1 2 15,1 27 1-15,0-1-4 16,-1 21-1-16,-5-5 1 16,0 20 2-16,-1-10 2 15,-5 21 1-15,0-11-2 16,0 5-2-16,0-4-46 15,0-1-19-15,0-10-31 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0 108 148 0,'12'0'55'0,"-12"0"-30"0,11 5-5 0,-5 0 19 15,0 0-8-15,0 0-1 16,-1 1-6-16,1-1-3 15,6 0-11-15,-1 0 0 0,6 0 3 16,1 0-3-16,-1 0 2 0,12 5-7 16,-12-10-1-1,-6 0-2-15,7 0 1 0,-7 0-2 16,1-5 2-16,-1 0 0 16,1-10 1-16,-1 0 0 15,-5-1 2-15,0-14-5 16,-6 14-1-16,0 1 2 15,0 0 1-15,0-1 1 16,-6 6 0-16,0 0-2 16,-11 5-2-16,0 5-4 31,-1 5 2-31,-5 5 1 16,6 10 1-16,-12 6 6 0,12 5-3 0,0 4 8 15,5 6-7-15,1 0 5 16,11 0-5-16,0 5 2 15,6-5-3-15,-1 0 0 16,13-5-1-16,-1-11 1 16,0 1-2-16,0-11-25 15,1 1 13-15,-1-11-74 16,0 0 46-16,0-10-108 16,1 0 83-16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5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77 108 0,'0'-5'41'0,"0"5"-22"0,0 0 0 16,0 0 35 0,6 5-29-16,0 5 24 15,0 5-29-15,-6 6 25 16,5 4-26-16,-5 6 19 16,0 0-22-16,0 4 7 15,0 1-13-15,0 0-1 0,0 0-6 0,0-6-2 16,0 1 0-16,0-10 1 15,0-1-1-15,0-15-1 16,0 0 1-16,0-15-8 16,6 5 4-16,0-21-8 15,0 6 7-15,-1-16-10 16,7 10 9-16,-1-14-7 16,7 9 7-16,-7-10 0 15,6 5 3-15,1-5 0 16,-1 11 0-16,0-6 2 15,0 10 0-15,1 1-3 16,-1 9 2-16,0 1 10 16,0 10-6-16,-5 5 15 15,-1 5-10-15,1 10 9 16,-1 6-9-16,1 4 9 16,-1 6-10-16,-5 5 3 15,0 5-6-15,-6 5 2 16,6 5-3-16,-6 5-13 15,0 0 6-15,-6-4-57 16,6-6 34-16,-6-6-89 16,12-4 64-16,-6-5-68 15,0-6 69-15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9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46 120 0,'0'-5'46'0,"0"5"-24"0,0 0 3 0,0 0 40 15,0 0-36-15,-6 0 14 16,6 5-27-16,-6 0 9 16,6 11-15-16,-5 4 13 15,10 6-14-15,-5 10 11 16,12-1-11-16,-1 1 2 15,12 5-7-15,6-5 9 16,6 0-7-16,-1-11 14 16,6-4-11-16,-5-16 14 15,-1 0-14-15,-5-20 3 16,0-1-8-16,-6-15-2 16,6 6-1-16,-12-11-1 15,0 5 0-15,-5-9-27 16,5 9 15-16,-6-10-68 0,1 10 45 0,-6 1-79 15,5 9 64-15,-5-4-62 16,0 9 65-16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4.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12 200 0,'11'-10'77'0,"-11"10"-42"0,0-5-6 15,-5 5 52 1,5 5-44-16,-6-5 15 16,6 5-31-16,-12 0 5 15,7 5-15-15,-13-5 1 16,13 6-8-16,-13-1 0 16,7 5-2-16,-6 6-4 15,11 4 1-15,-11 1-1 0,11-1 0 16,-6-4-3-16,7 4 3 15,-1-4-6-15,6 4 5 0,6 1 3 16,5 0 1 0,6 4 8-16,12 1-5 0,6 0 10 15,-1 4-8-15,1-4 21 16,-1 5-15-16,-5-6 27 16,0 1-21-16,-12 0 10 15,-6 0-16-15,-16-1-6 16,-7 6-4-16,-22 5-71 15,5 0 38-15,-17 5-185 16,11-5 120-16,-16 5-95 16,5-5 111-16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31 176 0,'-6'-31'66'0,"6"31"-36"0,-6 0-15 0,6 0 18 16,0 0-7-16,0 0-3 15,0 0 0-15,0 0 0 16,0 15-12-16,0-5 4 0,-5 11 3 16,5-6-2-16,-6 21 3 15,6-5-4-15,0 20 1 16,0-10-3-16,11 20 2 15,1-10-6-15,11 5-3 16,-6-4-3-16,24-6 0 16,-7-5-2-16,12-16-1 15,-6-4 9-15,6-21 4 16,-5 0-2-16,-1-21-1 16,-6 1-4-16,1-6-1 15,-6 6 1-15,-1-1 1 0,-5 1-1 16,-5 4 1-16,-1 1-4 15,-6 10-2-15,-5 0-3 16,0 15-1-16,0-5-1 16,-1 26 3-16,1 0 0 15,11 9 1-15,-5-4-5 16,5-5-1-16,-5-6 3 16,5-4 3-16,0-6 12 15,6-20 7-15,-6 0 1 16,6-31 3-16,-5 6-13 15,-1-16-6-15,0 5 0 0,-5-11 1 16,-1 6-22-16,-5 6-10 16,0 4-36-16,-1 5-12 15,1 6-34-15,0 4-11 16,0 6 0 0</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9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52 192 0,'23'-15'71'0,"-23"15"-38"0,6-15-3 0,-6 15 28 15,0-5 2-15,0 0 1 0,-6-1-16 16,1 1-7-16,-7 5-22 15,1 0-8-15,-1 5-1 0,1 1-6 16,-7 14-1-16,1 0-2 16,0 16-2-16,5-5 3 15,7 15 0-15,5-5 3 16,11 5 1-16,-5-10 5 16,5-6 3-16,1-4 2 15,5-16 5-15,-5-5-4 16,5-25 2-16,-6 4-7 15,1-14-3-15,-1 4-1 0,1-15-1 16,-6 11-13 0,-1-6-4-16,1 5-23 0,0 6-9 15,-6 4-27-15,0 1-10 16,0 4-22-16,0 6-10 16,0 0 18-1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6.3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1324 124 0,'35'36'46'0,"-35"-36"-24"0,28 36-15 15,-28-31 15-15,6 5 0 16,-6 0 2-16,0-5-2 16,0 0 1-16,-6-10-13 15,1 0-6-15,-7-15-2 0,1 4-2 16,-18-14 2-16,6 4 5 15,-6-15 4-15,6 5-6 16,6-4-1-16,0 4 0 0,5 0 2 16,1 5 12-16,5-4 8 15,0 4 0-15,12 0-1 16,0 6-2-16,17-1-3 16,-6 6-6-16,12 4-4 15,-6 1-5-15,11 5-2 16,-5 5 1-16,5 5 0 15,-5 0-24-15,0 0-12 16,0 0-45-16,-6-6-21 16,-6 6-14-1</inkml:trace>
  <inkml:trace contextRef="#ctx0" brushRef="#br0" timeOffset="6320">528 36 256 0,'-6'-21'96'0,"6"21"-52"0,-5-15-21 0,5 15 29 16,0 0-21-16,0 0-4 16,0 10-6-16,0 0 1 15,0 26-12-15,0-5 1 0,5 25 2 0,1-10 4 16,6 31 4-1,-1-16 0-15,1 31-1 16,-1-10-2-16,1 10 1 0,-1-10-8 16,1 5-2-16,-1-16-5 15,1 1-3-15,-1-11 2 16,-5-5 2-16,0-4-20 16,-1-12-7-16,1-4-31 15,-6-5-14-15,0-6-35 16,0-25-15-16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366 10 220 0,'6'-10'82'0,"-6"10"-44"0,0 0 0 15,0 0 32-15,0 0-27 16,0 0-11-16,0 5-7 16,0 0-2-16,-6 5-12 15,0-4 2-15,-5 9 3 0,-1-5 3 16,-11 11 1-16,6-6 0 15,-18 10 2-15,7 1-3 16,-7 5-2-16,6-6-5 16,1 11-2-16,-1-5-6 0,6 5-1 15,0-6 1-15,6 6 0 16,-1-10 0-16,7 4 0 16,-1-4-5-16,7-1 1 15,-1-4 0-15,12 4 0 16,-1-4 0-16,18-1 0 15,0-4 0-15,12 9 2 16,-1-4-3-16,12 9 0 16,-5-4 5-16,5 5 2 15,-6-6-5-15,0 6-2 16,-5-6 2-16,-7 6 1 16,-5 0 2-16,6-1 2 15,-12-4-5-15,1-6-1 16,-7-4-40-16,1-1-15 15,-7 0-52-15,1-4-20 16,-6-1-34-16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5 408 0,'6'5'154'0,"-6"-5"-84"0,5 0-35 0,-5 0 45 15,0 0-32-15,0 0-11 16,0 0-21-16,0 0-6 15,6 0-6-15,-6 0-1 0,0 0 1 16,0 0 0-16,0 0 0 0,0 0-29 16,0 0-12-16,0 0-68 15,0-5-27-15,0 0-62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4.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0 196 0,'-6'5'74'0,"6"-5"-40"0,0 41-29 0,0-31 17 16,0 16-10-16,0-1 1 15,12 32 7-15,-6-11 5 0,11 35-13 16,0-9 2-16,0 25 0 0,-5-15-3 16,-1 15-1-1,1-15-13-15,-1 10-5 0,-5-15-69 16,6-1-31-16,-1-14 6 16</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22 288 0,'0'33'110'0,"0"-33"-60"0,-16 0-54 0,16 0 18 0,0 0-17 15,-9-4-3-15,9 0-46 16,0-9-18-16,0 1-39 16,16-10-15-16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0 206 220 0,'0'0'82'0,"0"0"-44"0,6 0-22 0,-6 0 24 15,0-5-10-15,0 0-2 16,6 5-5-16,-6 0 0 15,6-6-13-15,-1 1 5 0,7 5 3 16,-1 0 1-16,7-5 1 16,-7 0-7-16,6 0 0 15,-5 0-10-15,11 0-2 16,-6 5 1-16,12 5 1 0,-6 0-1 16,0-5 1-16,-6 0-2 15,0-5 2-15,-5 0-2 16,-1-5 2-16,1 4 0 15,-12-9 1-15,0 5-2 16,-12-5-2-16,1-1 1 16,-6 1-1-16,5 0 0 15,-5-1 2-15,0 6-1 16,-6 0-1-16,5 0 3 16,1 4 0-16,0 1-4 15,0 5-1-15,-1 0 1 0,1 11 0 16,6-6-2-16,-1 10 0 15,1-5 2-15,5 36 2 16,0-5 0-16,6 5 2 16,0-5 2-16,6 15 4 15,0-10-2-15,11 0-2 16,0-5-2-16,18-10-3 16,-7-6-2-16,18-9 1 15,-11-1 3-15,11-5 3 16,-12 1-20-16,7-6-7 15,-7 0-35-15,6-5-16 16,-5 0-53 0,-6-10-55-16,-1-1 64 15</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117 808 228 0,'6'-11'88'0,"-6"11"-48"0,0-10-14 0,0 10 31 15,0-5-6-15,0 0 0 16,-6 0-11-16,6 0-5 16,-5 0-19-16,-1 0 3 0,-6-1 2 15,7 1-9-15,-7 0-4 16,1 5-5-16,-1 0 0 15,1 0-2-15,-1 10 2 16,6 1-2-16,1 4 2 16,-1-5 0-16,0 6 3 15,0-1-1-15,6 0 0 16,0 1-6-16,0-1 1 16,0 0 0-16,6 1 2 0,0-1-1 15,5 5 2 1,1-4-4-16,5 9 0 0,-5-4 3 15,5-6 1-15,-6 0-4 16,7-10-1-16,-1-5 3 16,-6-5 1-16,-5 0-5 15,0-10 0-15,0 5-8 16,-1-6-1-16,1 1-2 16,-6-5 1-16,0 4 5 15,12-4 2-15,-7 4 4 16,-5 1 1-16,0 5 1 0,6 10 0 15,0 0 0-15,11 15 0 16,0-5-3-16,1 6 0 16,-7-1 4-16,6 21 1 15,-5-5-3-15,-1 9-1 16,1-4-32-16,-1 0-15 16,1-5-44-16,-1-1-16 15,-5-4-21 1</inkml:trace>
  <inkml:trace contextRef="#ctx0" brushRef="#br0" timeOffset="496">554 25 208 0,'-5'-20'77'0,"5"20"-42"0,0-5-8 0,0 5 29 15,0 0-29-15,0 0-9 16,5 10 3-16,1-5 3 16,6 16-12-16,-1-6 6 0,6 36 5 15,1-10 8-15,5 36 3 16,-6-11-5-16,6 26-3 15,0-15-12-15,6 0-4 16,-6-16-6-16,6 21-3 16,-1-11-11-16,1 6-4 15,-6-16-28-15,0-4-11 16,-6-6-14-16,1-16-6 16,-7-4-15-16,6-5-8 15,1-6 2-15</inkml:trace>
  <inkml:trace contextRef="#ctx0" brushRef="#br0" timeOffset="782">762 874 360 0,'0'5'134'0,"0"-5"-72"0,-6 0-39 0,6 0 37 16,0 0-13-16,0 0 0 16,6 0-16-16,-1 0-7 15,13 0-13-15,5 0-5 0,0 0-2 16,0 0-5-16,17 5 1 16,-6 0-35-16,7-5-17 15,-7 0-37-15,6 0-17 16,-5 0-40-1,5-5-45-15,-5 0 79 16</inkml:trace>
  <inkml:trace contextRef="#ctx0" brushRef="#br0" timeOffset="1231">1377 854 160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16,-7-10-9-16,30-11-4 15,-12 1-1-15,17-16-1 16,-5 0-27-16,5 10-11 16,-11-5-63-16,5-25-25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16,6 9-8-16,-1-5 0 15,7 16-11-15,-1-5-3 16,1-1-46-16,-6-4-20 16</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67 224 0,'11'-5'85'0,"-11"5"-46"0,0 10-28 0,0-5 23 16,-5 5-5-16,-1 0 3 15,12 16-3-15,-1-6 2 16,13 16-17-16,-1-5 7 0,6 35 6 15,0-9-2-15,6 19 0 16,-6-9-9-16,5 20-5 16,1-11-6-16,0 1-2 15,-6-16-1-15,0-4 1 16,0-6-37-16,-6-10-15 16,1-6-28-16,-7-9-10 15,1 0-8 1,-7-11-46-16,1-5 36 15</inkml:trace>
  <inkml:trace contextRef="#ctx0" brushRef="#br0" timeOffset="299">46 256 236 0,'-29'10'90'0,"29"-10"-48"0,-11-5-1 16,5 5 39-16,6 0-24 0,0 0-7 15,6-5-9 1,-1 0-4-16,18-11-19 0,0 1 3 0,23-5 3 16,-5 4-10-16,16-4-2 15,-5 4-5-15,17-9-1 16,-17 4-3-16,-1 1-2 15,-5 0-26-15,-5-1-12 16,-7 6-50-16,1-1-18 16,-7 6-62-1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0 236 0,'-6'-5'88'0,"6"5"-48"0,0 10-9 16,0-5 32-16,0 5-29 15,0-5-10-15,6 21 0 16,0-6 1-16,-1 21-13 16,1-10 6-16,11 56 5 0,-5-11-6 15,0 16 1-15,-1-15-9 0,6 15-3 16,-5-15-6-16,5 15 0 16,-5-15-24-16,-1 4-10 15,1-9-33 1,-1-21-12-16,-5-5-41 15,0-20-44-15,-1-6 58 16</inkml:trace>
  <inkml:trace contextRef="#ctx0" brushRef="#br0" timeOffset="259">28 312 252 0,'-28'10'93'0,"28"-10"-50"0,28-21-19 0,-28 21 27 0,6 0-13 15,0 0-4-15,11 0-16 16,0 0-4-16,12 0-8 16,-6 0-4-16,12 5-1 0,-7-5 1 15,1 11 3-15,0-1-42 16,0-10-19-16,-6 0-45 15,0 5-17-15,0 0 12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2-16,12 30 2 16,-6-10 4-16,6 31 2 15,17 40-5-15,-12-40 0 16,-11-16-10-16,0 6-2 0,0-11-8 16,-5-5-2-16,-1-5-25 15,0-5-10-15,-5-5-37 16,-1-11-13-16,1-4-21 15,-6-6-7-15,-1 0-10 16</inkml:trace>
  <inkml:trace contextRef="#ctx0" brushRef="#br0" timeOffset="292">397 1017 252 0,'-23'10'93'0,"23"-10"-50"0,0 67 7 0,0-57 42 16,0-20-21-16,0 0-8 16,17 20-14-16,-5 0-7 15,17-15-23-15,-6 0-3 0,17-10 1 16,-6-1-7-16,18 1-3 15,-6 5-4-15,23-1-3 16,-11 6-6-16,5-5-4 16,-11 5-45-16,-6-5-19 15,-6 0-81-15,-5-6-33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852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26-2 15,0-20 1-15,28 0-1 16,-11-11 0-16,12-4 0 16,-6-16 0-16,-1-11 2 15,-5-9-1-15,-5-11-1 16,-7-10 1-16,1-4 1 15,5 4-1-15,-17-26 2 16,-6 1-37-16,1-11-15 16,-7 0-21-1,1-15-38-15,-7 0 29 16</inkml:trace>
  <inkml:trace contextRef="#ctx0" brushRef="#br0" timeOffset="6555">703 1703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16,-16 1 0-16,10 5 2 16,1 0 3-16,5-1-22 15,7 6-10-15,5 0-58 16,5-5-24-16,7 0-48 15</inkml:trace>
  <inkml:trace contextRef="#ctx0" brushRef="#br0" timeOffset="8176">191 2260 72 0,'-18'5'27'0,"18"-5"-14"0,-17 5 9 0,11-5 15 16,1 0-2-16,-1 0 0 0,-6 0 2 16,7 0 1-1,-7 0-1-15,6 0 2 0,1 0-21 16,-1 0-2-16,0 5-1 0,0 0-6 16,6 6-3-16,0-6-1 15,6 10 1-15,0-5 1 16,11 11 3-16,-5-6-3 15,5 5 1-15,0-4-3 16,18 4 2-16,-1 1-2 16,6-1 2-16,-5-5-4 15,11 1-2-15,-6-1 2 16,0-5 0-16,-5 1-4 16,5-1 1-16,-5-5 0 0,-7 0 2 15,-5 0-1-15,1 0-1 16,-1 0 1-16,0-5 1 15,-6 0-1-15,0 5-1 16,0-5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41 2 16,-5-10-9-16,11 26-2 15,-5-11-3-15,5 5 1 16,-6-15-4-16,18-5-2 15,-6-11-1-15,23-25 3 16,-11-5 0-16,16-31 1 16,-10 1 2-16,-1-42 3 0,-5 5-2 15,-7-45 0-15,-10 9 1 16,-7-14 2-16,-5 9-3 16,-12-9-2-16,0 9 0 15,-5 1 1-15,-1 15-25 16,-5-1-10-16,0 6-29 15,5 6-12-15,-5 9-9 16,6 10-1-16,-1 1 0 16,6 5-31-1,1 4 34-15</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16,6 0 4-16,0-11 8 15</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0 192 0,'0'-10'74'0,"0"10"-40"0,0 0-27 0,0 0 20 15,0 5 1-15,0 0 3 16,0 11 8-16,0-6 5 16,6 21-24-16,0-6 9 0,5 42 2 15,1-11-3-15,-1 31-2 16,1-11-6-16,-1 22-2 16,1-17-8-16,-1 27-4 15,1-21-3-15,-1 15-3 16,1-15-6-16,-1 0-4 0,-5-11-32 15,0-4-12-15,0-16-35 16,-1-10-11-16,1-5-15 16,0-36-17-1,0 0 61-15</inkml:trace>
  <inkml:trace contextRef="#ctx0" brushRef="#br0" timeOffset="343">104 246 140 0,'-52'-41'52'0,"52"41"-28"0,-34-26 20 0,28 26 33 15,0-5-10-15,0 0-2 16,6 5-13-16,0 0-3 16,18-10-27-16,-7 5 9 0,24-11 6 15,-7 6-7-15,18-5-2 16,-5 0-14-16,22-1-6 16,-11 1-5-16,28 0 0 15,-11 4-20-15,6 1-8 16,-12 0-34-16,-5 5-12 0,-6 0-34 15,-12 5-13-15,-6 0-10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0 244 0,'6'-5'93'0,"-6"5"-50"0,0 46-28 0,0-36 26 16,0 21-9-16,0-6-1 16,-6 27 0-16,0-6 0 15,1 30-16-15,-1-9 4 0,0 35 2 16,0-15-9-16,1 25-4 15,-1-15-8-15,0 16-2 16,0-21-26-16,6 5-11 16,0-15-42-16,0-10-16 15,0-11-35 1</inkml:trace>
  <inkml:trace contextRef="#ctx0" brushRef="#br0" timeOffset="322">0 409 188 0,'6'-15'71'0,"-6"15"-38"0,12-5-17 0,-12 5 24 16,5 0-8-16,1 0-1 15,0 5-15-15,0 0-5 16,-1 5-7-16,1-5-3 0,6 5 0 16,-7 1-26-16,7-1-8 15,-1 0-34-15,7 0-15 16,-7-5-5-1</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1174 76 60 0,'11'-25'24'0,"-11"25"-12"0,18-15-14 0,-18 15 4 16,5-6 13-16,1 1 10 15,0 0 9-15,0 0 6 16,-1 0-4-16,1 0-1 16,-6 0-9-16,0 5-4 15,0 5-12-15,0 0-4 0,-17 10 0 16,5 1 1-16,-22 9 3 15,5 1 4-15,-23 15 1 16,6 0-2-16,-17 20 2 16,11-5-2-16,-23 21 0 0,12-11-7 15,-17 6-4-15,11-11 1 16,-12 1 0-16,6-6-4 16,12-5 1-16,6-10-33 15,5-5-13-15,12-6-43 16,5-4-47-1,6-1 43-15</inkml:trace>
  <inkml:trace contextRef="#ctx0" brushRef="#br0" timeOffset="781">489 322 100 0,'6'-5'38'0,"-6"5"-20"0,0 0-23 16,0 0 6-16,0 0 5 15,0 0 6-15,0 0 18 16,0 0 8-16,0 0-2 0,0 0-1 15,0 0-14-15,0 0-3 16,-6 5-10-16,1 0-1 0,-7 10 0 16,6 1 3-16,-11 9 4 15,6-4-4-15,-12 14 2 16,0-4-5-16,-12 15 1 16,6-10-1-16,-11 15 1 15,6-5-2-15,-7 5-1 16,7-10-3-16,-1 10 1 15,7-5 0-15,-1 0 3 16,6-5-5-16,0 10-1 16,5-10 0-16,7 0 2 15,-1-5-6-15,12 0 1 16,0-6 3-16,12 1 2 0,-1-5 4 16,41-1 1-16,-6-4-3 15,29-11-1-15,-12 0 1 16,29-15 0-16,-17 0-35 15,40-11-14-15,-11 6-44 16,11 0-58 0,-18 0 41-16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52 249 116 0,'-12'-26'44'0,"1"21"-24"0,11-5 3 0,-6 5 21 15,0 0 4-15,1 0 4 16,-1 0-4-16,0-1-3 16,6 1-24-16,0 5-2 0,0 0 2 15,0 0-6-15,0 11 2 16,0 9-1-16,0 16 2 16,0 5 1-16,6 5 1 15,5 0-3-15,7 15 0 0,5 16-3 16,-6-16 1-16,0-10-4 15,12 21 1-15,-6-16-7 16,6 16-1-16,-6-16-2 16,11 0-2-16,-5-5-2 15,11-5 1-15,1-10 3 16,-1-5 1-16,-6-6 1 16,12-9 0-16,-5-1 4 15,5-25 5-15,-6 0-3 16,6-31 0-16,-12 5-2 15,1-46 0-15,5-30-2 16,-11-6-1-16,-12 5-3 0,-11 11 1 16,-6 10 0-16,-6 5 1 15,0 11 0-15,1 4 0 16,-1 16-2-16,0 10 1 16,0 10-20-16,1 5-8 15,5 11-51-15,5 5-23 16,7 9-31-16,5 6-11 15,0 6 16 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81 317 200 0,'-6'46'77'0,"6"-46"-42"0,0-16-26 0,0 16 19 16,6 31-3-16,5 20 2 15,1 6-9-15,-6-11-3 16,11 30-8-16,0-14-3 0,23 19 0 15,-5-9-2-15,-1 15 1 16,-5-10-15-16,6-6-5 16,-7-10-26-16,-5-9-13 15,-5-6-25 1,-1-26-34-16,-6-5 40 16</inkml:trace>
  <inkml:trace contextRef="#ctx0" brushRef="#br0" timeOffset="266">18 199 132 0,'-12'-30'52'0,"12"30"-28"0,-6-47-4 15,6 42 19-15,0-10-4 16,0 0 2-16,12-6-6 16,-1 1 1-16,18-1-18 15,-6 6 5-15,29 10 4 0,28 5-1 16,-11 10 1-16,-11 5 1 15,-12 16 2-15,-12 0-5 16,-16-6-1-16,-1-4-9 16,-17 4-4-16,0-4-11 0,-12-1-3 15,-22 11-47-15,-6 10-21 16,5 10-37 0,12-5-53-16,6-10 52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1151 140 0,'12'20'55'0,"-12"-20"-30"0,5-15 12 16,-5 15 30-16,0-11-7 15,-5 1-2-15,-1 5-14 16,6 0-4-16,-6 0-23 16,-5-5 5-16,-1 10 2 0,1 0-6 0,-7 5 0 15,7 0-11-15,-1 15-2 16,1-4-3-16,-1 19 1 16,1-4-2-16,-1 5 2 15,6-5 0-15,1 15 3 16,-1-11 1-16,6 6 3 15,0-5-3-15,6-5-2 16,-1-1 0-16,13-9-1 16,-7-1-2-16,7-9-2 15,-1-1 1-15,6-10 1 16,-6 0-19-16,0-31-8 16,1 6-40-16,5-21-16 15,-6 10-33-15,6-10-11 16,-6 5 18-1</inkml:trace>
  <inkml:trace contextRef="#ctx0" brushRef="#br0" timeOffset="301">167 26 220 0,'0'-26'82'0,"-6"21"-44"0,6 5-16 16,0 0 37-16,0 26-22 15,0 20-12-15,6 10-9 16,0 31-10-16,-1 36 7 0,1-31 6 16,0-16-8-16,0 32-3 15,-1-16-5-15,18 30-3 16,-5-14-21-16,5-6-11 15,0-15-26-15,0-5-11 16,-6-11-34 0,6-14-34-16,-6-11 55 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87 946 212 0,'0'-5'79'0,"0"5"-42"0,0-5-10 16,0 5 27-16,-5 0-2 0,5 0 4 15,-6 0-14-15,0 0-3 16,0-5-22-16,1 5 1 0,-1 0 0 16,0 0-8-16,0 5-3 15,1 0-2-15,-1 5 1 16,0 0 3-16,0 16 5 15,1-6-8-15,-1 11-1 16,0-5-1-16,6 14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20-7-16,-12-26-4 15,-6-9-8-15,6 25-3 16,-6-16-4-16,6 26-1 15,-6-10-3-15,6 0-1 16,-5-10-17-16,-1 0-8 0,0-11-22 16,-5-5-9-16,-1-9-25 15,-5-11-9-15,0-11-13 16,-1-9-25 0,1-6 51-16</inkml:trace>
  <inkml:trace contextRef="#ctx0" brushRef="#br0" timeOffset="579">450 1074 280 0,'-17'5'107'0,"17"-5"-58"0,0 10-15 0,0-5 36 16,5-10-12-16,1 5-4 15,11-5-11-15,1 0-4 16,16 0-22-16,-5 0-8 0,5-6-4 15,12-4-3-15,-17 5 1 16,-6 0-40-16,0-1-14 16,12 1-41-16,-12 5-17 15,-6 0-30 1,6 0-35-16,-6 0 74 16</inkml:trace>
  <inkml:trace contextRef="#ctx0" brushRef="#br0" timeOffset="931">950 951 184 0,'0'5'68'0,"0"-5"-36"0,6 5-9 0,-6-5 24 0,0 0-9 16,6 0 0-16,0 0-10 15,-1 0-3-15,7 0-14 16,-1 0 2-16,18 5 3 0,-6 1-2 16,6-6 2-16,-6 0-7 15,6 0-3-15,-6 0-1 16,0-6-1-16,-6 1 0 15,0-10 0-15,0 0-2 16,-5-11 1-16,-6 6-2 16,-12-6-1-16,6 0-4 15,-23 6-2-15,6 5-2 16,-12 10 0-16,6-1 11 16,-6 27 7-16,6-6 16 0,0 16 8 15,0-5-3-15,12 20 2 16,-1-6-15-16,12 12-3 15,0-12-11-15,17 6-5 16,-5-10 4-16,28-5 3 16,-5-5-28-16,16-11-11 15,-5-5-46-15,6-20-19 16,23-11-70 0</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16,0-6-11-16,1-9-5 16,-1-16-4-16,0-15-1 15,-5 0-27-15,-1-16-10 0,1-10-26 16,-7-10-11-16,1-10-41 16,-6-5-72-1</inkml:trace>
  <inkml:trace contextRef="#ctx0" brushRef="#br0" timeOffset="511">0 1099 288 0,'0'-5'107'0,"11"5"-58"0,1 0-22 0,-12 0 32 16,6 0-25-16,17 0-6 15,0-5-17-15,-6-6-7 16,6 6-3-16,0 0-1 0,-6 0 0 16,0 5-33-16,6 0-13 15,0 0-12-15,18-5-3 16,22 0 7-16,-5 0 6 16,-1 0 20-16,-5 0 10 15,-6-1 19-15,0-9 10 16,-6 5 23-16,-11 0 13 15,0-1 11-15,-18 1 4 16,1 5-3-16,-7 0 1 16,1 0-2-16,-12-5-2 15,-11-1-15-15,0 11-7 16,5 0-9-16,-11 11-2 0,6-1-6 16,-17 10 0-16,-7 16-4 15,24-10 2-15,6-1-6 16,16 11-3-16,18 0-3 15,12-11-3-15,5-9 1 16,0-16 1-16,1-11-1 16,-13-9 2-16,-5 0-13 15,0-11-6-15,-5-10-11 16,-13 5-4-16,-10-5-34 16,-7 6-15-16,-5 4-55 15,0 0-24-15,-1 1 9 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16,-1 1 0-16,7 0-3 16,-7 0 3-16,6 10 3 0,1 0 6 15,5 20 3-15,-6-5-3 16,6 21-1-16,0-5-4 15,6 15-1-15,-6-5-5 16,0 15-3-16,-6-5 2 16,-6 21 0-16,1-11-10 15,-12 11-5-15,0-11-12 0,-12-10-3 16,1-10-1-16,-1-20 0 16,1-6 13-16,-1-20 7 15,1 0 9-15,-1-16 7 16,7 6 7-16,-1 0 3 15,0-1-5-15,6-4-3 16,0 4-3-16,6 1-2 16,0 0-3-16,5 5 1 15,-5 4-53-15,5-4-23 16,1 0-60 0,-1 10-48-16,1 0 76 15</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388 196 0,'11'0'74'0,"-11"0"-40"0,12-20-11 16,-12 20 24-16,6-5-9 15,-1-1-2-15,7 6-7 16,-1 0-4-16,7 0-13 16,-7 0-1-16,6-5 0 0,1 5-6 0,-1-5-1 15,-6 0-2 1,7 0 1-16,-7 0-2 0,6-5 2 16,-5 5 0-16,-1-16 1 15,1 6 0-15,-6-6 0 16,-1 1-2-16,-5-11-2 15,0 6 3-15,-5-1 0 16,5 6-4-16,-12 4 1 16,1 1 2-16,-7 10 1 15,1 0-4-15,-6 20-1 16,6-5-2-16,0 41 0 16,-1-10 14-16,13 21 7 15,-1-6-2-15,17 10 2 16,-5-9-10-16,11-6-2 15,1-5-5-15,10-10-1 0,-5-6-17 16,12-9-5-16,-6-6-33 16,23-15-14-16,-12 0-38 15,17-10-57 1,-11 5 49-16</inkml:trace>
  <inkml:trace contextRef="#ctx0" brushRef="#br0" timeOffset="-886">1714 102 236 0,'6'-10'88'0,"-6"10"-48"0,0-16-27 0,0 16 22 16,0 0-7 0,0 0 0-16,5 16 0 0,1-6 2 15,6 26-16-15,-1-6 5 0,6 32 2 16,1-11-3-16,-1 25 2 16,-6-14-2-16,7 9 0 15,-1-14-7-15,0 19-4 16,-5-4-4-16,5 10 0 15,-6-11-2-15,1 1 2 16,-1-11-37-16,-5-20-17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1-4 15,0-6-38-15,0-5-17 16,5-4-52-16,0-1-21 16,1 0 18-1</inkml:trace>
  <inkml:trace contextRef="#ctx0" brushRef="#br0" timeOffset="-8108">374 0 316 0,'-6'0'121'0,"6"0"-66"0,0 5-47 0,0-5 27 16,0 20-16-16,0-5-1 15,0 37-1-15,0-11-2 16,0 35-7-16,0-9-3 0,6 25 1 15,0-16-3-15,11 37 0 16,-6-16-1-16,7 10-2 16,-7-20-21-16,6-5-9 15,-5-10-34-15,-1-11-11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30-1 0,0-15-3 16,6 41 0-16,0-16 1 15,0 6 0-15,0-16-18 16,0 0-7-16,0-15-32 15,0-15-14-15,0-11-33 0,0-15-14 16,0-5-16 0,0-21-20-16,0 1 66 15</inkml:trace>
  <inkml:trace contextRef="#ctx0" brushRef="#br0" timeOffset="-7244">1121 475 244 0,'6'-31'90'0,"-6"31"-48"0,0-20-9 0,0 20 31 15,0 5-5-15,0 0 1 0,6-5-23 16,0 0-10-16,5 16-16 15,-5-1-7-15,5 0-1 0,1 1-15 16,0 4-5-16,-1-5-46 16,1 1-21-16,-1-1-45 15,1 0-48 1,-1-4 64-16</inkml:trace>
  <inkml:trace contextRef="#ctx0" brushRef="#br0" timeOffset="12070">822 1554 232 0,'-17'-15'88'16,"17"15"-48"-16,-11-11-18 0,5 11 26 0,6 0-10 15,0 0 0-15,0 0-15 16,0 0-4-16,0 11-11 15,0-1 1-15,17 10 4 0,-5-4 2 16,11 45 0-16,0-5 1 16,5 36 3-16,-5-10-9 15,6 5-3-15,-6-16-4 16,6 11-3-16,-6-10-6 16,0-1-4-16,-6-14-34 0,6-6-16 15,-6-5-22-15,1-16-7 16,-7-4 10-16,-5-11 6 15,0 1-5 1</inkml:trace>
  <inkml:trace contextRef="#ctx0" brushRef="#br0" timeOffset="12340">782 2208 160 0,'-52'-15'63'0,"52"15"-34"0,-63 5-3 0,52-5 23 0,-1 0 7 15,1 0 3 1,5 0-8-16,0 0-2 0,6 0-27 16,0 0 5-16,17-5 3 0,1 0-1 15,22 0 1-15,-6 0-11 16,18-11-4-16,-6 6-6 16,6-26-4-16,-12 6 0 15,12-22-1-15,-6 12-20 16,0 4-7-16,-6 5-30 15,0 11-14-15,-5-6-33 16,0 16-14-16,-7 0-16 16</inkml:trace>
  <inkml:trace contextRef="#ctx0" brushRef="#br0" timeOffset="12835">1323 1508 212 0,'-6'-21'82'0,"6"21"-44"0,0-35-5 0,0 29 31 16,0 1-13-16,0 5-5 16,0-5-9-16,0 0-3 15,0 5-19-15,0 0 0 0,6 15-1 16,-6 1-1-16,6 9 2 15,-1-4-4-15,24 20-1 0,-6-5-4 16,12 40 1-16,-7-9-4 16,7 14-2-16,-6-9 0 15,-1 5-1 1,-5-16 0-16,0-10 0 0,-5-5 0 16,-1-10 0-16,0-5 0 15,-11-16 2-15,0-5-3 16,-1-25 0-16,-5 5-1 15,0-36-2-15,0 5 0 16,6-26 0-16,0 11 0 16,0 15 3-16,-1 0-5 15,13 6 2-15,-1 4 2 16,6 31 1-16,-6 0 3 16,6 46 3-16,-6-5-2 0,6 20-2 15,-5-10 2-15,5 5 0 16,-6-4-32-16,0-6-15 15,0-5-51-15,1-6-20 16,-7-4-27 0</inkml:trace>
  <inkml:trace contextRef="#ctx0" brushRef="#br0" timeOffset="13339">2232 2045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1866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29 317 220 0,'-17'-10'82'0,"17"10"-44"0,-6 5-22 0,0-5 24 16,12 15-21-16,-6-5-5 15,23 21 0-15,-6-5 2 0,18 4-8 16,-7-4-2-16,18 10 0 0,-5-6-1 16,16-14 2-16,-11-6 9 15,23 0 7-15,-11 0 1 16,-6-30 1-16,-6 5-8 15,-12-37 0-15,-5 11-12 16,-12-35-3-16,-5 9 2 16,-7 1 2-16,1 10-18 15,-12 5-6-15,1 10-43 16,-1 5-15-16,0 5-29 16,6 26-54-1,0 0 44-15</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20-2-15,5-6-5 16,0 6-1-16,0-10-1 15,11 10 0-15,-5-5 2 16,17-1 0-16,-6-4 2 16,6-5 1-16,0-6-6 15,-6 1 0-15,1-6 3 16,-1 0 2-16,-5-5 11 16,-7 6 3-16,1-6-7 15,-12 10-5-15,1-4-32 16,-7 4-14-16,1 1-51 0,-1-6-21 15,0 0-35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2663 168 0,'6'10'66'0,"-6"-10"-36"0,40 6-9 0,-34-6 25 15,23 0-4-15,-6 0 0 0,23-16-1 16,-6 1 1-16,17-21-23 15,-11 0 7-15,6-40 2 0,-6 9-7 16,-6-25 1-16,-5 15-7 16,-6-35-1-16,-6 20 3 15,-6-31 1-15,0 21-3 16,-5-16-1-16,-1 16-4 16,-11-10 1-16,0 15-4 15,-6-31-2-15,1 25-2 16,-7-9-3-16,6 15 1 15,1 0-1-15,-1 15 4 16,0-5 2-16,0 15 2 16,1 1 0-16,5 9-2 15,0 1-1-15,0 10-1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5-25-15,-12-10-3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 9 356 0,'-8'-7'134'0,"8"7"-72"0,-6-9-48 16,6 9 33-16,0 0-30 16,0 0-11-16,0 0-45 15,0 0-19-15,0 0-55 16,0-7-23-16,0 7 21 16,6 0 11-16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3.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62 746 132 0,'-14'-21'52'0,"14"21"-28"0,-10-21 0 0,5 21 22 15,1-4-10-15,-1 4-3 16,0-25-4-16,1 8 1 0,-1 17-16 16,0 0 1-16,5-17-1 0,0 5-1 15,-5 3 2 1,5 1-10-16,0 16-6 0,0-4 3 16,0 43 0-16,0-5 2 15,10 4 2-15,-5-4-1 16,9 17 0-16,0-13-1 15,5 21 2-15,0-8-1 16,19 8 0-16,-10-7-1 16,10-1 0-16,-5-13-5 15,5-13-1-15,-5 1-2 0,0-9 3 16,-5 0 2-16,5-37 2 16,-5 3 1-16,1 1 0 15,-6 0-5-15,-4-13 1 16,0 0 2-16,-5 12 3 15,1 1-2-15,-6-1-2 16,0-3 0-16,1 12-1 16,-1-9 0-16,6 51 2 15,-6-4-1-15,10 8-1 16,0-16-4-16,19 3 0 16,-5-3 0-16,19-5 2 15,-10-12 1-15,15-9 3 16,-10 0 12-16,0-38 8 15,-4 5-2-15,-10-13-2 16,0 8-4-16,-14-20 1 0,-5 12-4 16,-9 0 1-16,0 4-14 15,-10 0-3-15,0 4-33 16,-4 4-13-16,4 5-40 16,0 4-17-16,0 4-23 15</inkml:trace>
  <inkml:trace contextRef="#ctx0" brushRef="#br0" timeOffset="601">1130 94 208 0,'-24'-58'79'0,"24"58"-42"0,-19-26-12 0,14 26 25 15,1-4-19-15,-1 0-4 16,0 8-17-16,0 0-4 15,5-8-4-15,0 0 1 0,10 12 0 16,-1 1 7-16,10 29 4 0,-5-17-7 16,5 25-2-16,0-8-5 15,5 20-1-15,-1-7 1 16,11 37 0-16,-6-11 0 16,10 23 2-16,-5-16 1 15,9 9 3-15,-9-22-3 16,5 9 0-16,-5-17-1 15,-4-17 1-15,-6-4-2 16,-4 4-1-16,-5-4 3 16,-4-25 0-16,-1 0-1 15,-9-17-2-15,0 0-2 16,0-17-1-16,0 0-1 16,5-8 3-16,-5 4-5 0,9 4 2 15,1-4 0-15,9 13 2 16,-5-1 3-16,9 14 2 15,-4-1-1-15,10 17-2 16,-6 0 3-16,1 4 0 16,0 0-15-16,-1 14-6 15,-4-10-46-15,5 9-19 16,-5-4-36 0</inkml:trace>
  <inkml:trace contextRef="#ctx0" brushRef="#br0" timeOffset="1216">2320 1065 140 0,'10'-12'52'0,"-10"12"-28"0,0-13-11 16,0 13 17-16,0 0 2 15,0-8 6-15,-5-1-4 16,5 1 2-16,-5 0-20 0,1-1 6 0,-6 5 2 16,1 4-6-16,-6-8 0 15,6 3-2-15,-10 5-1 16,5 0-5-16,-5 13-2 15,0-9-4-15,5 9-3 16,0-1 0-16,4 5 1 16,1-4-3-16,14 8-2 15,-1-4-1-15,6 4 3 16,-1-13 0-16,10 9 3 16,-5-4-3-16,10 0-2 15,-5 0 2-15,4-5 0 16,-4-4 1-16,5 0 0 15,-5 1 2-15,0-10 1 16,0 1 1-16,-5-13 2 16,0 5-5-16,-5-14-3 15,1 5 3-15,-1 0 1 0,1 4 0 16,-5 0-2-16,-1 0 1 16,1 17 1-16,0-8-3 15,-1 16 0-15,1 5 1 16,5-1 2-16,-6 1-3 15,6 8-2-15,-1-4-5 16,5 9-2-16,-4-5-31 16,4 4-10-16,0-4-25 15,0-4-10-15,1 0-15 16</inkml:trace>
  <inkml:trace contextRef="#ctx0" brushRef="#br0" timeOffset="1516">2571 115 208 0,'4'26'79'0,"-4"-26"-42"0,15 88-32 0,-15-76 19 16,14 30-4-16,0-8 3 16,24 34-7-16,-10-9-1 0,24 12-9 15,-9-4-4-15,8 9-1 0,-8-9-1 16,4-4 0-16,-9-4-18 16,0 0-8-16,-5-9-28 15,-5-4-11-15,1-8-28 16</inkml:trace>
  <inkml:trace contextRef="#ctx0" brushRef="#br0" timeOffset="1745">2849 998 300 0,'5'0'112'0,"-5"0"-60"0,38-4-54 0,-33 4 22 16,18-8-12-16,-4 3-2 15,14-7-25-15,-4 3-13 16,4 1-78-16,-5 4-36 16,5-21 56-16,-5 4 27 15</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5.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94 729 196 0,'0'0'74'0,"0"0"-40"0,0-12-11 0,0 12 26 15,0 4-23-15,0 4-6 16,10 9-13-16,-6 0-3 15,6 8-2-15,-1-8-32 0,1 0-15 16,-1 0-65 0</inkml:trace>
  <inkml:trace contextRef="#ctx0" brushRef="#br0" timeOffset="128">23 243 204 0,'-9'-17'77'0,"9"17"-42"0,-9-7-43 15,4 7 10-15,5 0-36 16,0 0-15-16,0 0-26 16,0 0-11-16</inkml:trace>
  <inkml:trace contextRef="#ctx0" brushRef="#br0" timeOffset="608">647 839 108 0,'14'12'44'0,"-14"-12"-24"0,10 30-10 0,-10-26 12 16,4 0-8-16,-4 0-1 16,5 0-1-16,0 5 2 15,-5-9-7-15,0 0 20 0,-5-9 9 16,5 5-3-16,-9-21-2 16,-1 4-2-16,-9-46 1 0,0 8-14 15,-18-3-7-15,4 7-5 16,-5-8-4-16,5 13 5 15,-10-9 4-15,10 9 6 16,5-1 5-16,4 9-1 16,10 5-2-16,0-4-9 15,9 3-5-15,5 9-5 16,10 8 1-16,-1-5 1 16,15-3 2-16,-6 4-17 15,16 12-4-15,-6-8-26 16,5 17-12-16,-5-4-29 15,1 16-13-15,-1 5 4 16</inkml:trace>
  <inkml:trace contextRef="#ctx0" brushRef="#br0" timeOffset="856">553 742 268 0,'-5'0'101'0,"5"0"-54"0,9-8-28 0,-9 8 26 16,10-5-17-16,-6 5-3 16,11-12-13-16,-6 3-5 0,10 1-4 15,0 0-3-15,9-1 3 0,-4-3-48 16,18-4-20-16,-9 7-75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7.9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19 248 0,'0'-13'93'0,"0"13"-50"0,-10-4-19 16,5 4 29-16,1 0-9 15,-1 0-4-15,-4 0-14 16,-2 0-6-16,-8 0-11 0,5 0 0 16,-15 17 2-16,5 0 0 0,-19 4 1 15,9 4-6-15,-4-8-2 16,8-1 0-16,2 1 2 16,3-4-5-16,11-1-3 15,0 1-4-15,28-1-1 16,-4 5-1-16,24-17 2 15,-6 4 4-15,11 5 1 16,-5-9 1-16,-1 12 2 16,-4 1 5-16,-5 8 6 15,1 0 13-15,-7 4 5 16,-3 1-4-16,-15 8-4 16,0-5-11-16,-19 13-5 15,5-12-26-15,-16 12-10 16,7-9-41-16,-2 1-15 15,6-5-46-15,10-3-18 0,-1-5 29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8.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0 419 172 0,'0'-5'66'0,"0"5"-36"0,0-12-13 0,0 12 22 16,5 0-11-16,0 0-1 15,9 17-12-15,-5-1-2 16,10-20-7-16,-5 4 0 0,10-4 4 16,-5 0-4-16,4 0 2 15,-4-1-3-15,5-7 2 16,-5-1-2-16,0-8 2 16,-5 0-4-16,0 0-2 15,0 4 2-15,-4 5 0 16,-1-9 1-16,-4 8 0 0,-5 1-2 15,0-1 1-15,0 0 2 16,-10 5 2-16,1 0-1 16,-5 3-1-1,4 1 1-15,-4 4 3 0,0 0-2 16,0 4 1-16,0 1-1 16,-1 3 1-16,1 0 4 15,10 39 3-15,-1-10 0 16,10 1 1-16,-1-4-11 15,10 4-2-15,1-9-3 16,4 0 0-16,-1-8-3 16,1 0 2-16,0-4 3 15,0-4 1-15,0 4-19 0,0-17-9 16,0 4-27-16,0-4-12 16,-5 0-32-16,0-4-13 15,0 4 8 1</inkml:trace>
  <inkml:trace contextRef="#ctx0" brushRef="#br0" timeOffset="435">718 255 132 0,'14'54'52'0,"-14"-54"-28"0,15 38-8 15,-15-29 18-15,4 3-12 16,1-3-4-16,0 3 4 16,-1 1 5-16,-4-13-14 15,0 0 13-15,-9-13 4 0,4 5 0 16,-9-1 0-16,0 5-2 15,-5-21 0-15,5 0-9 16,0 4-4-16,0 4-6 16,4-4-1-16,1 4-3 15,18-4 2-15,-4 4-4 0,4 5-2 16,-4-9 0-16,14 8 1 16,-5 1-1-16,0 3-1 15,0 5-2-15,5-4-1 16,-5 3-20-16,5 5-8 15,-4 0-30-15,-1 5-12 16,0 3-34 0,-5-8-39-16,1 4 54 15</inkml:trace>
  <inkml:trace contextRef="#ctx0" brushRef="#br0" timeOffset="781">1016 125 280 0,'0'-5'107'0,"0"5"-58"0,0 5-33 0,0-5 29 15,5 8-13 1,-1-4-3-16,11 9-6 16,-6-5 0-16,10 17-13 15,-5-4 3-15,19 13 1 0,-5-5-3 16,6 1 1-16,-6-5-3 15,0-12 0-15,-4-1 6 16,-1-29 2-16,-4 1-4 16,-9-1 0-16,-1-8-8 15,-4-9-3-15,0 0-1 16,-5-3 1-16,0 3-10 16,0 5-2-16,0 4-26 0,4-1-11 15,1 5-34-15,0 9-13 16,0-1-21-1,4 9-48-15,1 4 49 16</inkml:trace>
  <inkml:trace contextRef="#ctx0" brushRef="#br0" timeOffset="1276">1654 162 220 0,'-5'9'82'0,"5"-9"-44"0,19-4-18 0,-19 4 27 0,5 0-14 16,-1 0-1-16,6 4-13 15,-1-4-4-15,5 0-8 16,-4 0-1-16,4 0 4 0,-5 0-4 16,1 0-1-16,-1 0-2 15,1-4 0-15,-1-1 0 16,-4-3 1-16,0 4-2 15,-1-9-2-15,1 1 1 16,-5-5-1-16,0 0-3 16,-5 0 0-16,1-4 2 15,-6 5 0-15,1 7 1 16,-1-3 0-16,1-1 0 0,-1 9 0 16,1 4 2-16,0 8 3 15,-1 1 9-15,1 12 5 16,4-5 4-16,5 5 3 15,0-4 1-15,5 4 3 16,-1 0-5-16,6 0-1 16,-5 4-13-16,9 0-7 15,-5 1-5-15,10 11 0 16,0-7 3-16,9-9 3 16,-4 4-15-16,9-12-6 15,-5-1-34-15,1-3-15 16,-6-1-39-16,6-16-15 15,-6 3-22 1</inkml:trace>
  <inkml:trace contextRef="#ctx0" brushRef="#br0" timeOffset="1621">2230 179 164 0,'10'4'63'0,"-10"-4"-34"0,18 9-8 15,-18-9 22-15,5 4-15 16,0 4-5-16,4 9-1 16,-4 0 2-16,5 0-12 15,-1 0 2-15,-4-1 0 0,-1 5 6 16,1-21 2-16,-5 0-7 0,0-21-4 16,0 9-4-16,-5-5 0 15,1 9 11-15,-1-18 6 16,0 10 7-16,5-10 4 15,0 1-13-15,0 0-3 16,0 4-2-16,5 0-2 16,0 4-5-16,4 5-2 15,1-1 0-15,4 9 0 16,0 0-40-16,10 0-15 16,-6-1-72-16,11 1-28 15,-6-4-6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78 212 0,'-14'4'82'0,"14"-4"-44"0,-9 13-25 15,4-13 24-15,5 4-10 16,0 4-3-16,9-4-3 16,-4 5 1-16,14 3-12 15,-5-3 1-15,24 3 0 0,-10 1-4 16,15-5 1-16,-10 1-3 16,9-1 0-16,-4 0-3 15,-5-8-2-15,-4 0 1 16,-1-8-1-16,-4 4 4 0,-1-13 2 15,-4 5-5-15,-10-5 0 16,1-4-8-16,-10-4 0 16,0-5-4-16,-14 13 2 15,0-4 7-15,-10 5 3 16,5 7-2-16,-9 9-1 16,-1 4 7-16,1 17 4 15,4 0 4-15,10 9 5 16,-5-1 3-16,19 5 2 15,0-5-10-15,10 5-3 16,-1-5-4-16,10 0-1 16,-5-3-3-16,10-5-2 15,-5 0-10-15,9-17-4 16,-4 4-31-16,4-4-10 16,-4 1-36-16,4-10-15 0,-4 1-7 15</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43 369 184 0,'52'88'71'0,"-52"-88"-38"0,42 135-25 0,-37-114 18 16,9 16-13-16,-4-3-4 15,4 4-4-15,0-5 1 16,0-3-3-16,-4-1 5 0,-6-16 2 16,1-5-3-16,-10-16 1 15,1-5-7-15,-15-41-3 0,4 12-2 16,-18-26 3 0,5-3 0-16,-5-5 1 0,5 13 2 15,4-8 1-15,5 4 12 16,10 4 7-16,-1 17 2 15,15-9 1-15,0 17-3 16,9-4 1-16,0 13 0 16,5 12 1-16,0 5-5 15,0 20-1-15,-5 0-4 16,0 18 1-16,0-14-2 16,-4 22 0-16,-1-9-5 15,-4 0 0-15,0 0-43 16,-5 9-15-16,0-5-44 0,0 1-16 15,0-5-26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8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0 200 172 0,'19'-8'66'0,"-19"8"-36"0,57 0-11 0,-53 0 23 15,10 0-3-15,1 0 1 16,4 0-9-16,-1 0-4 0,6 0-15 16,-5 0-1-16,5 0 0 0,-6 0-6 15,1 0-3-15,0 0 1 16,-5-13 0-16,1 5-1 15,-1-9-2-15,-5 5 1 16,-4-9 1-16,0-5-3 16,-1 4 0-16,-4 1-1 15,-4 5 0-15,-1-1 2 16,-4 4 2-16,4 9-3 16,-9 4-2-16,4 4 13 15,-4 17 7-15,0-12 9 16,4 20 7-16,1-4-9 15,4 6-5-15,0-6-6 0,5 8-1 16,0-12-7-16,5 4-3 16,0 1-10-16,9-10-5 15,-4 6-18-15,4-5-5 16,0-4-19-16,0-1-7 16,0 1-11-16,5 0-3 15,-5-9-9 1,5-4-24-16,0 0 38 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3.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104 863 180 0,'5'-17'68'0,"-5"17"-36"0,-5-8-13 0,0 8 23 0,0 0-3 15,1 0 1-15,-6 8-5 16,1-8-1-16,-5 13-19 16,4-9 4-16,-4 13 2 0,0 0 4 15,4 4 4-15,1 0-4 16,9 4-1-16,0-8-4 16,14 12-3-16,-4-11-5 15,13 3-2-15,-4 0-9 16,5-4 0-16,-1-5-1 15,1-3 2-15,-5-1-14 16,4-8-7-16,-4 0-37 0,0-21-16 16,-5 8-42-16,5-12-15 15,-4 4 11 1</inkml:trace>
  <inkml:trace contextRef="#ctx0" brushRef="#br0" timeOffset="252">411 0 292 0,'5'4'110'0,"-5"-4"-60"0,9 59-32 0,-9-50 28 16,10 24-4-16,-1-8-1 0,19 22-7 15,-4 0-1-15,9 37-19 16,-5-4-4-16,6 4 1 0,-6-5-7 15,5-2 0-15,-5-6-26 16,-4 5-13-16,0-17-29 16,-5-13-12-16,-4-4-32 15,-6-8-12-15,1-5 11 16</inkml:trace>
  <inkml:trace contextRef="#ctx0" brushRef="#br0" timeOffset="483">543 838 372 0,'0'0'140'0,"0"0"-76"0,29-4-37 0,-29 4 37 15,19 0-17-15,-1 0-4 16,11 0-21-16,-1 0-8 16,5 0-9-16,-4 0-4 0,5 0 2 15,-6 0-18-15,0 4-6 16,-4 4-34-16,9-8-13 15,-9 5-28-15,-1-5-10 16,-4 0-22 0,5-5-30-16,-5 5 66 15</inkml:trace>
  <inkml:trace contextRef="#ctx0" brushRef="#br0" timeOffset="807">1347 543 232 0,'10'-13'88'0,"-10"13"-48"0,0-4-3 16,0 4 34-16,0 0-28 15,0 0-11-15,-10 9-14 16,6-1-4-16,-6 13-8 16,1-4 5-16,-5 17 4 0,0-8 4 15,-1 3 3-15,1-4-14 16,9 0-5-16,1-4-4 15,18 5-3-15,-5-5 3 16,15 4 0-16,0-4 1 16,4 4 0-16,-4-8 2 0,4 4 1 15,-4-4 18 1,-6 8 9-16,-3 0 2 0,-11 8 1 16,1-6-14-16,-14 6-6 15,-1 1-28-15,-13 8-12 16,-1 0-69-16,-14 4-27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39 440 0,'0'-10'165'0,"0"10"-90"0,0 0-81 0,0 0 30 0,0 0-18 16,0 0-3-16,0-5-55 15,0 1-23-15,0-2-85 16,0 1-36-16,0 0 83 16,0 1 40-16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"cheaper",</a:t>
            </a:r>
            <a:r>
              <a:rPr lang="en-US" sz="1200" kern="1200" baseline="0" dirty="0" smtClean="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 move all</a:t>
            </a:r>
            <a:r>
              <a:rPr lang="en-US" sz="1200" kern="1200" baseline="0" dirty="0" smtClean="0">
                <a:solidFill>
                  <a:schemeClr val="tx1"/>
                </a:solidFill>
                <a:effectLst/>
                <a:latin typeface="+mn-lt"/>
                <a:ea typeface="+mn-ea"/>
                <a:cs typeface="+mn-cs"/>
              </a:rPr>
              <a:t> the </a:t>
            </a:r>
            <a:r>
              <a:rPr lang="en-US" sz="1200" kern="1200" baseline="0" dirty="0" err="1" smtClean="0">
                <a:solidFill>
                  <a:schemeClr val="tx1"/>
                </a:solidFill>
                <a:effectLst/>
                <a:latin typeface="+mn-lt"/>
                <a:ea typeface="+mn-ea"/>
                <a:cs typeface="+mn-cs"/>
              </a:rPr>
              <a:t>cntext</a:t>
            </a:r>
            <a:r>
              <a:rPr lang="en-US" sz="1200" kern="1200" baseline="0" dirty="0" smtClean="0">
                <a:solidFill>
                  <a:schemeClr val="tx1"/>
                </a:solidFill>
                <a:effectLst/>
                <a:latin typeface="+mn-lt"/>
                <a:ea typeface="+mn-ea"/>
                <a:cs typeface="+mn-cs"/>
              </a:rPr>
              <a:t> into the test case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Circle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Todo</a:t>
            </a:r>
            <a:r>
              <a:rPr lang="en-US" sz="1200" kern="1200" dirty="0" smtClean="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circle</a:t>
            </a:r>
            <a:r>
              <a:rPr lang="en-US" sz="1200" kern="1200" baseline="0" dirty="0" smtClean="0">
                <a:solidFill>
                  <a:schemeClr val="tx1"/>
                </a:solidFill>
                <a:effectLst/>
                <a:latin typeface="+mn-lt"/>
                <a:ea typeface="+mn-ea"/>
                <a:cs typeface="+mn-cs"/>
              </a:rPr>
              <a:t> the "assert" w/ "Page Object" pointing to it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4019745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pattern has us create a PageObject class for every page that we want to test, and the job of that PageObject is to provide an API that allows the test code to interact with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an example of a PageObject for a Login page.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15120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thing that a PageObject does is expose public properties representing the HTML elements on that page. For instance, a Login form would obviously contain fields for entering a username and password and a button to submit the form. </a:t>
            </a:r>
          </a:p>
          <a:p>
            <a:endParaRPr lang="en-US" b="0" dirty="0" smtClean="0"/>
          </a:p>
          <a:p>
            <a:r>
              <a:rPr lang="en-US" b="0" dirty="0" err="1" smtClean="0"/>
              <a:t>Todo</a:t>
            </a:r>
            <a:r>
              <a:rPr lang="en-US" b="0" dirty="0" smtClean="0"/>
              <a:t>: scrawl</a:t>
            </a:r>
            <a:r>
              <a:rPr lang="en-US" b="0" baseline="0" dirty="0" smtClean="0"/>
              <a:t> "HTML elements on the Login Page"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use Selenium WebDriver which gives us this handy </a:t>
            </a:r>
            <a:r>
              <a:rPr lang="en-US" sz="1200" kern="1200" dirty="0" err="1" smtClean="0">
                <a:solidFill>
                  <a:schemeClr val="tx1"/>
                </a:solidFill>
                <a:effectLst/>
                <a:latin typeface="+mn-lt"/>
                <a:ea typeface="+mn-ea"/>
                <a:cs typeface="+mn-cs"/>
              </a:rPr>
              <a:t>FindsBy</a:t>
            </a:r>
            <a:r>
              <a:rPr lang="en-US" sz="1200" kern="1200" dirty="0" smtClean="0">
                <a:solidFill>
                  <a:schemeClr val="tx1"/>
                </a:solidFill>
                <a:effectLst/>
                <a:latin typeface="+mn-lt"/>
                <a:ea typeface="+mn-ea"/>
                <a:cs typeface="+mn-cs"/>
              </a:rPr>
              <a:t> attribute which allows us to declaratively map each element to the DOM. There are many different lookup strategies you can use, although the vast majority of our use cases are handled with ID and class names. We’ll talk more about that later.</a:t>
            </a:r>
          </a:p>
          <a:p>
            <a:endParaRPr lang="en-US" b="0" dirty="0" smtClean="0"/>
          </a:p>
          <a:p>
            <a:r>
              <a:rPr lang="en-US" b="0" dirty="0" smtClean="0"/>
              <a:t>TODO: circle the selectors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941432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smtClean="0"/>
          </a:p>
          <a:p>
            <a:r>
              <a:rPr lang="en-US" b="0" dirty="0" smtClean="0"/>
              <a:t>TODO: circle</a:t>
            </a:r>
            <a:r>
              <a:rPr lang="en-US" b="0" baseline="0" dirty="0" smtClean="0"/>
              <a:t> Login, scrawl "page functionality exposed as method"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point here is that a good PageObject gives you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writing tests,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should allow a software client, like a test, to do anything that a human being could do, but without requiring that client to know anything about the specific HTML structure in use.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tests easier to read and understand, promotes reuse, and reduces duplication. If the HTML structure changes over time, you only need to update the affected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and not every single test that works with those elements.</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methods, not properties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(Target: 20-21 minutes elapsed)</a:t>
            </a:r>
          </a:p>
          <a:p>
            <a:endParaRPr lang="en-US" b="0" dirty="0"/>
          </a:p>
          <a:p>
            <a:r>
              <a:rPr lang="en-US" sz="1200" kern="1200" dirty="0">
                <a:solidFill>
                  <a:schemeClr val="tx1"/>
                </a:solidFill>
                <a:effectLst/>
                <a:latin typeface="+mn-lt"/>
                <a:ea typeface="+mn-ea"/>
                <a:cs typeface="+mn-cs"/>
              </a:rPr>
              <a:t>The first is that we create a base class that all other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derive from, and this base class is what maintains the reference to the WebDriver object itself. This is the object that actually drives the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Tracking this in the base class makes it easier to replace common boilerplate code that deals with WebDriver.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868545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The base class provides this static factory method called </a:t>
            </a:r>
            <a:r>
              <a:rPr lang="en-US" sz="1200" kern="1200" dirty="0" err="1">
                <a:solidFill>
                  <a:schemeClr val="tx1"/>
                </a:solidFill>
                <a:effectLst/>
                <a:latin typeface="+mn-lt"/>
                <a:ea typeface="+mn-ea"/>
                <a:cs typeface="+mn-cs"/>
              </a:rPr>
              <a:t>GetInstance</a:t>
            </a:r>
            <a:r>
              <a:rPr lang="en-US" sz="1200" kern="1200" dirty="0">
                <a:solidFill>
                  <a:schemeClr val="tx1"/>
                </a:solidFill>
                <a:effectLst/>
                <a:latin typeface="+mn-lt"/>
                <a:ea typeface="+mn-ea"/>
                <a:cs typeface="+mn-cs"/>
              </a:rPr>
              <a:t>. We pass in the type of PageObject to create and it instantiates that type, sets the WebDriver instance, and then calls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that is provided by Selenium.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is the key thing here – this is what actually populates all of those public properties with references to the underlying HTML elements.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lot of WebDriver sample code shows tests calling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explicitly, which we think is ugly and unnecessary. Pushing that stuff into a base class helps us keep each test lean and mean.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872626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still extremely important that at least ONE test navigates through the full UI to ensure that all of the navigation elements are functional and go to the right place, but you only need ONE TEST to do that.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a:t>
            </a:r>
            <a:r>
              <a:rPr lang="en-US" sz="1200" kern="1200" dirty="0">
                <a:solidFill>
                  <a:schemeClr val="tx1"/>
                </a:solidFill>
                <a:effectLst/>
                <a:latin typeface="+mn-lt"/>
                <a:ea typeface="+mn-ea"/>
                <a:cs typeface="+mn-cs"/>
              </a:rPr>
              <a:t>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374917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PageObject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us the freedom to </a:t>
            </a:r>
            <a:r>
              <a:rPr lang="en-US" sz="1200" b="1" kern="1200" dirty="0">
                <a:solidFill>
                  <a:schemeClr val="tx1"/>
                </a:solidFill>
                <a:effectLst/>
                <a:latin typeface="+mn-lt"/>
                <a:ea typeface="+mn-ea"/>
                <a:cs typeface="+mn-cs"/>
              </a:rPr>
              <a:t>fully tailor its signature</a:t>
            </a:r>
            <a:r>
              <a:rPr lang="en-US" sz="1200" kern="1200" dirty="0">
                <a:solidFill>
                  <a:schemeClr val="tx1"/>
                </a:solidFill>
                <a:effectLst/>
                <a:latin typeface="+mn-lt"/>
                <a:ea typeface="+mn-ea"/>
                <a:cs typeface="+mn-cs"/>
              </a:rPr>
              <a:t> to that specific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a form that collects a fee on a single-tabbed UI, one that collects a fee on a multi-tabbed UI, one that collects a fee and requires an audit, one where the user can upload a single file, and one where the user can upload multiple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made all these things up for this example, but the </a:t>
            </a:r>
            <a:r>
              <a:rPr lang="en-US" sz="1200" b="1" kern="1200" dirty="0">
                <a:solidFill>
                  <a:schemeClr val="tx1"/>
                </a:solidFill>
                <a:effectLst/>
                <a:latin typeface="+mn-lt"/>
                <a:ea typeface="+mn-ea"/>
                <a:cs typeface="+mn-cs"/>
              </a:rPr>
              <a:t>need to highly specify the data context for a test is quite common in a complex system</a:t>
            </a:r>
            <a:r>
              <a:rPr lang="en-US" sz="1200" kern="1200" dirty="0">
                <a:solidFill>
                  <a:schemeClr val="tx1"/>
                </a:solidFill>
                <a:effectLst/>
                <a:latin typeface="+mn-lt"/>
                <a:ea typeface="+mn-ea"/>
                <a:cs typeface="+mn-cs"/>
              </a:rPr>
              <a:t>, and the more “pre-existing special cases” that you create, the harder it will become to manage and pick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it seems easy and simple at first, but it comes with lots of hidden costs and complexity. It’s worth having in your toolbox, but probably should not be your default choice.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my team know when they should or should not use pre-existing data, I have established 4 rules.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going back to those data entry forms in my system, creating the application process itself takes a lot of work, and creating a data form within that process takes a lot of work, but adding new fields to an existing form is very easy.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moment ago I said that the “load existing data and then modify” approach is a bad idea.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Scrawl</a:t>
            </a:r>
            <a:r>
              <a:rPr lang="en-US" sz="1200" kern="1200" baseline="0" dirty="0" smtClean="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tests are ideal for testing stuff that happens in the database, and that’s about it. We use these to validate calculations that can’t be unit tested, and if we’re doing TDD on a data access component.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170157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design UIs and components to be </a:t>
            </a:r>
            <a:r>
              <a:rPr lang="en-US" sz="1200" kern="1200" dirty="0" smtClean="0">
                <a:solidFill>
                  <a:schemeClr val="tx1"/>
                </a:solidFill>
                <a:effectLst/>
                <a:latin typeface="+mn-lt"/>
                <a:ea typeface="+mn-ea"/>
                <a:cs typeface="+mn-cs"/>
              </a:rPr>
              <a:t>UI-testable</a:t>
            </a: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Misc</a:t>
            </a:r>
            <a:r>
              <a:rPr lang="en-US" sz="1200" kern="1200" dirty="0" smtClean="0">
                <a:solidFill>
                  <a:schemeClr val="tx1"/>
                </a:solidFill>
                <a:effectLst/>
                <a:latin typeface="+mn-lt"/>
                <a:ea typeface="+mn-ea"/>
                <a:cs typeface="+mn-cs"/>
              </a:rPr>
              <a:t> tips and tricks</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2720802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1.emf"/><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5.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21.emf"/><Relationship Id="rId24" Type="http://schemas.openxmlformats.org/officeDocument/2006/relationships/customXml" Target="../ink/ink11.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361.emf"/><Relationship Id="rId4" Type="http://schemas.openxmlformats.org/officeDocument/2006/relationships/customXml" Target="../ink/ink1.xml"/><Relationship Id="rId9" Type="http://schemas.openxmlformats.org/officeDocument/2006/relationships/image" Target="../media/image311.emf"/><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21.xml"/><Relationship Id="rId26" Type="http://schemas.openxmlformats.org/officeDocument/2006/relationships/customXml" Target="../ink/ink25.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29.xml"/><Relationship Id="rId42" Type="http://schemas.openxmlformats.org/officeDocument/2006/relationships/customXml" Target="../ink/ink33.xml"/><Relationship Id="rId47" Type="http://schemas.openxmlformats.org/officeDocument/2006/relationships/image" Target="../media/image660.emf"/><Relationship Id="rId50" Type="http://schemas.openxmlformats.org/officeDocument/2006/relationships/customXml" Target="../ink/ink37.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15.xml"/><Relationship Id="rId16" Type="http://schemas.openxmlformats.org/officeDocument/2006/relationships/customXml" Target="../ink/ink20.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24.xml"/><Relationship Id="rId32" Type="http://schemas.openxmlformats.org/officeDocument/2006/relationships/customXml" Target="../ink/ink28.xml"/><Relationship Id="rId37" Type="http://schemas.openxmlformats.org/officeDocument/2006/relationships/image" Target="../media/image610.emf"/><Relationship Id="rId40" Type="http://schemas.openxmlformats.org/officeDocument/2006/relationships/customXml" Target="../ink/ink32.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14.xml"/><Relationship Id="rId9" Type="http://schemas.openxmlformats.org/officeDocument/2006/relationships/image" Target="../media/image471.emf"/><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560.emf"/><Relationship Id="rId30" Type="http://schemas.openxmlformats.org/officeDocument/2006/relationships/customXml" Target="../ink/ink27.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36.xml"/><Relationship Id="rId56" Type="http://schemas.openxmlformats.org/officeDocument/2006/relationships/customXml" Target="../ink/ink40.xml"/><Relationship Id="rId8" Type="http://schemas.openxmlformats.org/officeDocument/2006/relationships/customXml" Target="../ink/ink16.xml"/><Relationship Id="rId51" Type="http://schemas.openxmlformats.org/officeDocument/2006/relationships/image" Target="../media/image680.emf"/><Relationship Id="rId3" Type="http://schemas.openxmlformats.org/officeDocument/2006/relationships/image" Target="../media/image7.png"/><Relationship Id="rId12" Type="http://schemas.openxmlformats.org/officeDocument/2006/relationships/customXml" Target="../ink/ink18.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31.xml"/><Relationship Id="rId46" Type="http://schemas.openxmlformats.org/officeDocument/2006/relationships/customXml" Target="../ink/ink35.xml"/><Relationship Id="rId20" Type="http://schemas.openxmlformats.org/officeDocument/2006/relationships/customXml" Target="../ink/ink22.xml"/><Relationship Id="rId41" Type="http://schemas.openxmlformats.org/officeDocument/2006/relationships/image" Target="../media/image630.emf"/><Relationship Id="rId54" Type="http://schemas.openxmlformats.org/officeDocument/2006/relationships/customXml" Target="../ink/ink39.xml"/><Relationship Id="rId1" Type="http://schemas.openxmlformats.org/officeDocument/2006/relationships/slideLayout" Target="../slideLayouts/slideLayout2.xml"/><Relationship Id="rId6" Type="http://schemas.openxmlformats.org/officeDocument/2006/relationships/customXml" Target="../ink/ink15.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26.xml"/><Relationship Id="rId36" Type="http://schemas.openxmlformats.org/officeDocument/2006/relationships/customXml" Target="../ink/ink30.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17.xml"/><Relationship Id="rId31" Type="http://schemas.openxmlformats.org/officeDocument/2006/relationships/image" Target="../media/image580.emf"/><Relationship Id="rId44" Type="http://schemas.openxmlformats.org/officeDocument/2006/relationships/customXml" Target="../ink/ink34.xml"/><Relationship Id="rId52" Type="http://schemas.openxmlformats.org/officeDocument/2006/relationships/customXml" Target="../ink/ink38.xml"/></Relationships>
</file>

<file path=ppt/slides/_rels/slide16.xml.rels><?xml version="1.0" encoding="UTF-8" standalone="yes"?>
<Relationships xmlns="http://schemas.openxmlformats.org/package/2006/relationships"><Relationship Id="rId8" Type="http://schemas.openxmlformats.org/officeDocument/2006/relationships/customXml" Target="../ink/ink43.xml"/><Relationship Id="rId13" Type="http://schemas.openxmlformats.org/officeDocument/2006/relationships/image" Target="../media/image750.emf"/><Relationship Id="rId18" Type="http://schemas.openxmlformats.org/officeDocument/2006/relationships/customXml" Target="../ink/ink48.xml"/><Relationship Id="rId3" Type="http://schemas.openxmlformats.org/officeDocument/2006/relationships/image" Target="../media/image7.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45.xml"/><Relationship Id="rId17" Type="http://schemas.openxmlformats.org/officeDocument/2006/relationships/image" Target="../media/image770.emf"/><Relationship Id="rId2" Type="http://schemas.openxmlformats.org/officeDocument/2006/relationships/notesSlide" Target="../notesSlides/notesSlide16.xml"/><Relationship Id="rId16" Type="http://schemas.openxmlformats.org/officeDocument/2006/relationships/customXml" Target="../ink/ink47.xml"/><Relationship Id="rId20" Type="http://schemas.openxmlformats.org/officeDocument/2006/relationships/customXml" Target="../ink/ink49.xml"/><Relationship Id="rId1" Type="http://schemas.openxmlformats.org/officeDocument/2006/relationships/slideLayout" Target="../slideLayouts/slideLayout2.xml"/><Relationship Id="rId6" Type="http://schemas.openxmlformats.org/officeDocument/2006/relationships/customXml" Target="../ink/ink42.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44.xml"/><Relationship Id="rId19" Type="http://schemas.openxmlformats.org/officeDocument/2006/relationships/image" Target="../media/image780.emf"/><Relationship Id="rId4" Type="http://schemas.openxmlformats.org/officeDocument/2006/relationships/customXml" Target="../ink/ink41.xml"/><Relationship Id="rId9" Type="http://schemas.openxmlformats.org/officeDocument/2006/relationships/image" Target="../media/image730.emf"/><Relationship Id="rId14" Type="http://schemas.openxmlformats.org/officeDocument/2006/relationships/customXml" Target="../ink/ink46.xml"/><Relationship Id="rId22" Type="http://schemas.openxmlformats.org/officeDocument/2006/relationships/customXml" Target="../ink/ink5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5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54.xml"/><Relationship Id="rId13" Type="http://schemas.openxmlformats.org/officeDocument/2006/relationships/image" Target="../media/image96.emf"/><Relationship Id="rId18" Type="http://schemas.openxmlformats.org/officeDocument/2006/relationships/customXml" Target="../ink/ink59.xml"/><Relationship Id="rId3" Type="http://schemas.openxmlformats.org/officeDocument/2006/relationships/image" Target="../media/image11.png"/><Relationship Id="rId21" Type="http://schemas.openxmlformats.org/officeDocument/2006/relationships/image" Target="../media/image100.emf"/><Relationship Id="rId7" Type="http://schemas.openxmlformats.org/officeDocument/2006/relationships/image" Target="../media/image44.emf"/><Relationship Id="rId12" Type="http://schemas.openxmlformats.org/officeDocument/2006/relationships/customXml" Target="../ink/ink56.xml"/><Relationship Id="rId17" Type="http://schemas.openxmlformats.org/officeDocument/2006/relationships/image" Target="../media/image98.emf"/><Relationship Id="rId2" Type="http://schemas.openxmlformats.org/officeDocument/2006/relationships/notesSlide" Target="../notesSlides/notesSlide25.xml"/><Relationship Id="rId16" Type="http://schemas.openxmlformats.org/officeDocument/2006/relationships/customXml" Target="../ink/ink58.xml"/><Relationship Id="rId20" Type="http://schemas.openxmlformats.org/officeDocument/2006/relationships/customXml" Target="../ink/ink60.xml"/><Relationship Id="rId1" Type="http://schemas.openxmlformats.org/officeDocument/2006/relationships/slideLayout" Target="../slideLayouts/slideLayout8.xml"/><Relationship Id="rId6" Type="http://schemas.openxmlformats.org/officeDocument/2006/relationships/customXml" Target="../ink/ink53.xml"/><Relationship Id="rId11" Type="http://schemas.openxmlformats.org/officeDocument/2006/relationships/image" Target="../media/image95.emf"/><Relationship Id="rId5" Type="http://schemas.openxmlformats.org/officeDocument/2006/relationships/image" Target="../media/image2010.emf"/><Relationship Id="rId15" Type="http://schemas.openxmlformats.org/officeDocument/2006/relationships/image" Target="../media/image97.emf"/><Relationship Id="rId23" Type="http://schemas.openxmlformats.org/officeDocument/2006/relationships/image" Target="../media/image102.emf"/><Relationship Id="rId10" Type="http://schemas.openxmlformats.org/officeDocument/2006/relationships/customXml" Target="../ink/ink55.xml"/><Relationship Id="rId19" Type="http://schemas.openxmlformats.org/officeDocument/2006/relationships/image" Target="../media/image99.emf"/><Relationship Id="rId4" Type="http://schemas.openxmlformats.org/officeDocument/2006/relationships/customXml" Target="../ink/ink52.xml"/><Relationship Id="rId9" Type="http://schemas.openxmlformats.org/officeDocument/2006/relationships/image" Target="../media/image45.emf"/><Relationship Id="rId14" Type="http://schemas.openxmlformats.org/officeDocument/2006/relationships/customXml" Target="../ink/ink57.xml"/><Relationship Id="rId22" Type="http://schemas.openxmlformats.org/officeDocument/2006/relationships/customXml" Target="../ink/ink61.xml"/></Relationships>
</file>

<file path=ppt/slides/_rels/slide26.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107.emf"/><Relationship Id="rId3" Type="http://schemas.openxmlformats.org/officeDocument/2006/relationships/image" Target="../media/image11.png"/><Relationship Id="rId7" Type="http://schemas.openxmlformats.org/officeDocument/2006/relationships/image" Target="../media/image104.emf"/><Relationship Id="rId12" Type="http://schemas.openxmlformats.org/officeDocument/2006/relationships/customXml" Target="../ink/ink66.xml"/><Relationship Id="rId17" Type="http://schemas.openxmlformats.org/officeDocument/2006/relationships/image" Target="../media/image109.emf"/><Relationship Id="rId2" Type="http://schemas.openxmlformats.org/officeDocument/2006/relationships/notesSlide" Target="../notesSlides/notesSlide26.xml"/><Relationship Id="rId16" Type="http://schemas.openxmlformats.org/officeDocument/2006/relationships/customXml" Target="../ink/ink68.xml"/><Relationship Id="rId1" Type="http://schemas.openxmlformats.org/officeDocument/2006/relationships/slideLayout" Target="../slideLayouts/slideLayout8.xml"/><Relationship Id="rId6" Type="http://schemas.openxmlformats.org/officeDocument/2006/relationships/customXml" Target="../ink/ink63.xml"/><Relationship Id="rId11" Type="http://schemas.openxmlformats.org/officeDocument/2006/relationships/image" Target="../media/image106.emf"/><Relationship Id="rId5" Type="http://schemas.openxmlformats.org/officeDocument/2006/relationships/image" Target="../media/image103.emf"/><Relationship Id="rId15" Type="http://schemas.openxmlformats.org/officeDocument/2006/relationships/image" Target="../media/image108.emf"/><Relationship Id="rId10" Type="http://schemas.openxmlformats.org/officeDocument/2006/relationships/customXml" Target="../ink/ink65.xml"/><Relationship Id="rId4" Type="http://schemas.openxmlformats.org/officeDocument/2006/relationships/customXml" Target="../ink/ink62.xml"/><Relationship Id="rId9" Type="http://schemas.openxmlformats.org/officeDocument/2006/relationships/image" Target="../media/image105.emf"/><Relationship Id="rId14" Type="http://schemas.openxmlformats.org/officeDocument/2006/relationships/customXml" Target="../ink/ink6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70.xml"/><Relationship Id="rId5" Type="http://schemas.openxmlformats.org/officeDocument/2006/relationships/image" Target="../media/image110.emf"/><Relationship Id="rId4" Type="http://schemas.openxmlformats.org/officeDocument/2006/relationships/customXml" Target="../ink/ink69.xml"/></Relationships>
</file>

<file path=ppt/slides/_rels/slide28.xml.rels><?xml version="1.0" encoding="UTF-8" standalone="yes"?>
<Relationships xmlns="http://schemas.openxmlformats.org/package/2006/relationships"><Relationship Id="rId8" Type="http://schemas.openxmlformats.org/officeDocument/2006/relationships/customXml" Target="../ink/ink73.xml"/><Relationship Id="rId13" Type="http://schemas.openxmlformats.org/officeDocument/2006/relationships/image" Target="../media/image116.emf"/><Relationship Id="rId18" Type="http://schemas.openxmlformats.org/officeDocument/2006/relationships/customXml" Target="../ink/ink78.xml"/><Relationship Id="rId26" Type="http://schemas.openxmlformats.org/officeDocument/2006/relationships/customXml" Target="../ink/ink82.xml"/><Relationship Id="rId3" Type="http://schemas.openxmlformats.org/officeDocument/2006/relationships/image" Target="../media/image11.png"/><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customXml" Target="../ink/ink75.xml"/><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notesSlide" Target="../notesSlides/notesSlide28.xml"/><Relationship Id="rId16" Type="http://schemas.openxmlformats.org/officeDocument/2006/relationships/customXml" Target="../ink/ink77.xml"/><Relationship Id="rId20" Type="http://schemas.openxmlformats.org/officeDocument/2006/relationships/customXml" Target="../ink/ink79.xml"/><Relationship Id="rId1" Type="http://schemas.openxmlformats.org/officeDocument/2006/relationships/slideLayout" Target="../slideLayouts/slideLayout8.xml"/><Relationship Id="rId6" Type="http://schemas.openxmlformats.org/officeDocument/2006/relationships/customXml" Target="../ink/ink72.xml"/><Relationship Id="rId11" Type="http://schemas.openxmlformats.org/officeDocument/2006/relationships/image" Target="../media/image115.emf"/><Relationship Id="rId24" Type="http://schemas.openxmlformats.org/officeDocument/2006/relationships/customXml" Target="../ink/ink81.xml"/><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10" Type="http://schemas.openxmlformats.org/officeDocument/2006/relationships/customXml" Target="../ink/ink74.xml"/><Relationship Id="rId19" Type="http://schemas.openxmlformats.org/officeDocument/2006/relationships/image" Target="../media/image119.emf"/><Relationship Id="rId4" Type="http://schemas.openxmlformats.org/officeDocument/2006/relationships/customXml" Target="../ink/ink71.xml"/><Relationship Id="rId9" Type="http://schemas.openxmlformats.org/officeDocument/2006/relationships/image" Target="../media/image114.emf"/><Relationship Id="rId14" Type="http://schemas.openxmlformats.org/officeDocument/2006/relationships/customXml" Target="../ink/ink76.xml"/><Relationship Id="rId22" Type="http://schemas.openxmlformats.org/officeDocument/2006/relationships/customXml" Target="../ink/ink80.xml"/><Relationship Id="rId27" Type="http://schemas.openxmlformats.org/officeDocument/2006/relationships/image" Target="../media/image123.emf"/></Relationships>
</file>

<file path=ppt/slides/_rels/slide29.xml.rels><?xml version="1.0" encoding="UTF-8" standalone="yes"?>
<Relationships xmlns="http://schemas.openxmlformats.org/package/2006/relationships"><Relationship Id="rId13" Type="http://schemas.openxmlformats.org/officeDocument/2006/relationships/image" Target="../media/image128.emf"/><Relationship Id="rId18" Type="http://schemas.openxmlformats.org/officeDocument/2006/relationships/customXml" Target="../ink/ink90.xml"/><Relationship Id="rId26" Type="http://schemas.openxmlformats.org/officeDocument/2006/relationships/customXml" Target="../ink/ink94.xml"/><Relationship Id="rId39" Type="http://schemas.openxmlformats.org/officeDocument/2006/relationships/image" Target="../media/image141.emf"/><Relationship Id="rId21" Type="http://schemas.openxmlformats.org/officeDocument/2006/relationships/image" Target="../media/image132.emf"/><Relationship Id="rId34" Type="http://schemas.openxmlformats.org/officeDocument/2006/relationships/customXml" Target="../ink/ink98.xml"/><Relationship Id="rId42" Type="http://schemas.openxmlformats.org/officeDocument/2006/relationships/customXml" Target="../ink/ink102.xml"/><Relationship Id="rId47" Type="http://schemas.openxmlformats.org/officeDocument/2006/relationships/image" Target="../media/image145.emf"/><Relationship Id="rId50" Type="http://schemas.openxmlformats.org/officeDocument/2006/relationships/customXml" Target="../ink/ink106.xml"/><Relationship Id="rId55" Type="http://schemas.openxmlformats.org/officeDocument/2006/relationships/image" Target="../media/image149.emf"/><Relationship Id="rId7" Type="http://schemas.openxmlformats.org/officeDocument/2006/relationships/image" Target="../media/image125.emf"/><Relationship Id="rId2" Type="http://schemas.openxmlformats.org/officeDocument/2006/relationships/notesSlide" Target="../notesSlides/notesSlide29.xml"/><Relationship Id="rId16" Type="http://schemas.openxmlformats.org/officeDocument/2006/relationships/customXml" Target="../ink/ink89.xml"/><Relationship Id="rId29" Type="http://schemas.openxmlformats.org/officeDocument/2006/relationships/image" Target="../media/image136.emf"/><Relationship Id="rId11" Type="http://schemas.openxmlformats.org/officeDocument/2006/relationships/image" Target="../media/image127.emf"/><Relationship Id="rId24" Type="http://schemas.openxmlformats.org/officeDocument/2006/relationships/customXml" Target="../ink/ink93.xml"/><Relationship Id="rId32" Type="http://schemas.openxmlformats.org/officeDocument/2006/relationships/customXml" Target="../ink/ink97.xml"/><Relationship Id="rId37" Type="http://schemas.openxmlformats.org/officeDocument/2006/relationships/image" Target="../media/image140.emf"/><Relationship Id="rId40" Type="http://schemas.openxmlformats.org/officeDocument/2006/relationships/customXml" Target="../ink/ink101.xml"/><Relationship Id="rId45" Type="http://schemas.openxmlformats.org/officeDocument/2006/relationships/image" Target="../media/image144.emf"/><Relationship Id="rId53" Type="http://schemas.openxmlformats.org/officeDocument/2006/relationships/image" Target="../media/image148.emf"/><Relationship Id="rId58" Type="http://schemas.openxmlformats.org/officeDocument/2006/relationships/customXml" Target="../ink/ink110.xml"/><Relationship Id="rId5" Type="http://schemas.openxmlformats.org/officeDocument/2006/relationships/image" Target="../media/image124.emf"/><Relationship Id="rId61" Type="http://schemas.openxmlformats.org/officeDocument/2006/relationships/image" Target="../media/image152.emf"/><Relationship Id="rId19" Type="http://schemas.openxmlformats.org/officeDocument/2006/relationships/image" Target="../media/image131.emf"/><Relationship Id="rId14" Type="http://schemas.openxmlformats.org/officeDocument/2006/relationships/customXml" Target="../ink/ink88.xml"/><Relationship Id="rId22" Type="http://schemas.openxmlformats.org/officeDocument/2006/relationships/customXml" Target="../ink/ink92.xml"/><Relationship Id="rId27" Type="http://schemas.openxmlformats.org/officeDocument/2006/relationships/image" Target="../media/image135.emf"/><Relationship Id="rId30" Type="http://schemas.openxmlformats.org/officeDocument/2006/relationships/customXml" Target="../ink/ink96.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105.xml"/><Relationship Id="rId56" Type="http://schemas.openxmlformats.org/officeDocument/2006/relationships/customXml" Target="../ink/ink109.xml"/><Relationship Id="rId8" Type="http://schemas.openxmlformats.org/officeDocument/2006/relationships/customXml" Target="../ink/ink85.xml"/><Relationship Id="rId51" Type="http://schemas.openxmlformats.org/officeDocument/2006/relationships/image" Target="../media/image147.emf"/><Relationship Id="rId3" Type="http://schemas.openxmlformats.org/officeDocument/2006/relationships/image" Target="../media/image11.png"/><Relationship Id="rId12" Type="http://schemas.openxmlformats.org/officeDocument/2006/relationships/customXml" Target="../ink/ink87.xml"/><Relationship Id="rId17" Type="http://schemas.openxmlformats.org/officeDocument/2006/relationships/image" Target="../media/image130.emf"/><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100.xml"/><Relationship Id="rId46" Type="http://schemas.openxmlformats.org/officeDocument/2006/relationships/customXml" Target="../ink/ink104.xml"/><Relationship Id="rId59" Type="http://schemas.openxmlformats.org/officeDocument/2006/relationships/image" Target="../media/image151.emf"/><Relationship Id="rId20" Type="http://schemas.openxmlformats.org/officeDocument/2006/relationships/customXml" Target="../ink/ink91.xml"/><Relationship Id="rId41" Type="http://schemas.openxmlformats.org/officeDocument/2006/relationships/image" Target="../media/image142.emf"/><Relationship Id="rId54" Type="http://schemas.openxmlformats.org/officeDocument/2006/relationships/customXml" Target="../ink/ink108.xml"/><Relationship Id="rId1" Type="http://schemas.openxmlformats.org/officeDocument/2006/relationships/slideLayout" Target="../slideLayouts/slideLayout8.xml"/><Relationship Id="rId6" Type="http://schemas.openxmlformats.org/officeDocument/2006/relationships/customXml" Target="../ink/ink84.xml"/><Relationship Id="rId15" Type="http://schemas.openxmlformats.org/officeDocument/2006/relationships/image" Target="../media/image129.emf"/><Relationship Id="rId23" Type="http://schemas.openxmlformats.org/officeDocument/2006/relationships/image" Target="../media/image133.emf"/><Relationship Id="rId28" Type="http://schemas.openxmlformats.org/officeDocument/2006/relationships/customXml" Target="../ink/ink95.xml"/><Relationship Id="rId36" Type="http://schemas.openxmlformats.org/officeDocument/2006/relationships/customXml" Target="../ink/ink99.xml"/><Relationship Id="rId49" Type="http://schemas.openxmlformats.org/officeDocument/2006/relationships/image" Target="../media/image146.emf"/><Relationship Id="rId57" Type="http://schemas.openxmlformats.org/officeDocument/2006/relationships/image" Target="../media/image150.emf"/><Relationship Id="rId10" Type="http://schemas.openxmlformats.org/officeDocument/2006/relationships/customXml" Target="../ink/ink86.xml"/><Relationship Id="rId31" Type="http://schemas.openxmlformats.org/officeDocument/2006/relationships/image" Target="../media/image137.emf"/><Relationship Id="rId44" Type="http://schemas.openxmlformats.org/officeDocument/2006/relationships/customXml" Target="../ink/ink103.xml"/><Relationship Id="rId52" Type="http://schemas.openxmlformats.org/officeDocument/2006/relationships/customXml" Target="../ink/ink107.xml"/><Relationship Id="rId60" Type="http://schemas.openxmlformats.org/officeDocument/2006/relationships/customXml" Target="../ink/ink111.xml"/><Relationship Id="rId4" Type="http://schemas.openxmlformats.org/officeDocument/2006/relationships/customXml" Target="../ink/ink83.xml"/><Relationship Id="rId9" Type="http://schemas.openxmlformats.org/officeDocument/2006/relationships/image" Target="../media/image12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6" Type="http://schemas.openxmlformats.org/officeDocument/2006/relationships/image" Target="../media/image168.emf"/><Relationship Id="rId21" Type="http://schemas.openxmlformats.org/officeDocument/2006/relationships/customXml" Target="../ink/ink120.xml"/><Relationship Id="rId42" Type="http://schemas.openxmlformats.org/officeDocument/2006/relationships/image" Target="../media/image176.emf"/><Relationship Id="rId47" Type="http://schemas.openxmlformats.org/officeDocument/2006/relationships/customXml" Target="../ink/ink133.xml"/><Relationship Id="rId63" Type="http://schemas.openxmlformats.org/officeDocument/2006/relationships/customXml" Target="../ink/ink141.xml"/><Relationship Id="rId68" Type="http://schemas.openxmlformats.org/officeDocument/2006/relationships/image" Target="../media/image189.emf"/><Relationship Id="rId16" Type="http://schemas.openxmlformats.org/officeDocument/2006/relationships/image" Target="../media/image163.emf"/><Relationship Id="rId11" Type="http://schemas.openxmlformats.org/officeDocument/2006/relationships/customXml" Target="../ink/ink115.xml"/><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customXml" Target="../ink/ink128.xml"/><Relationship Id="rId40" Type="http://schemas.openxmlformats.org/officeDocument/2006/relationships/image" Target="../media/image175.emf"/><Relationship Id="rId45" Type="http://schemas.openxmlformats.org/officeDocument/2006/relationships/customXml" Target="../ink/ink132.xml"/><Relationship Id="rId53" Type="http://schemas.openxmlformats.org/officeDocument/2006/relationships/customXml" Target="../ink/ink136.xml"/><Relationship Id="rId58" Type="http://schemas.openxmlformats.org/officeDocument/2006/relationships/image" Target="../media/image184.emf"/><Relationship Id="rId66" Type="http://schemas.openxmlformats.org/officeDocument/2006/relationships/image" Target="../media/image188.emf"/><Relationship Id="rId74" Type="http://schemas.openxmlformats.org/officeDocument/2006/relationships/image" Target="../media/image192.emf"/><Relationship Id="rId5" Type="http://schemas.openxmlformats.org/officeDocument/2006/relationships/customXml" Target="../ink/ink112.xml"/><Relationship Id="rId61" Type="http://schemas.openxmlformats.org/officeDocument/2006/relationships/customXml" Target="../ink/ink140.xml"/><Relationship Id="rId19" Type="http://schemas.openxmlformats.org/officeDocument/2006/relationships/customXml" Target="../ink/ink119.xml"/><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customXml" Target="../ink/ink123.xml"/><Relationship Id="rId30" Type="http://schemas.openxmlformats.org/officeDocument/2006/relationships/image" Target="../media/image170.emf"/><Relationship Id="rId35" Type="http://schemas.openxmlformats.org/officeDocument/2006/relationships/customXml" Target="../ink/ink127.xml"/><Relationship Id="rId43" Type="http://schemas.openxmlformats.org/officeDocument/2006/relationships/customXml" Target="../ink/ink131.xml"/><Relationship Id="rId48" Type="http://schemas.openxmlformats.org/officeDocument/2006/relationships/image" Target="../media/image179.emf"/><Relationship Id="rId56" Type="http://schemas.openxmlformats.org/officeDocument/2006/relationships/image" Target="../media/image183.emf"/><Relationship Id="rId64" Type="http://schemas.openxmlformats.org/officeDocument/2006/relationships/image" Target="../media/image187.emf"/><Relationship Id="rId69" Type="http://schemas.openxmlformats.org/officeDocument/2006/relationships/customXml" Target="../ink/ink144.xml"/><Relationship Id="rId77" Type="http://schemas.openxmlformats.org/officeDocument/2006/relationships/customXml" Target="../ink/ink148.xml"/><Relationship Id="rId8" Type="http://schemas.openxmlformats.org/officeDocument/2006/relationships/image" Target="../media/image159.emf"/><Relationship Id="rId51" Type="http://schemas.openxmlformats.org/officeDocument/2006/relationships/customXml" Target="../ink/ink135.xml"/><Relationship Id="rId72" Type="http://schemas.openxmlformats.org/officeDocument/2006/relationships/image" Target="../media/image191.emf"/><Relationship Id="rId3" Type="http://schemas.openxmlformats.org/officeDocument/2006/relationships/image" Target="../media/image15.png"/><Relationship Id="rId12" Type="http://schemas.openxmlformats.org/officeDocument/2006/relationships/image" Target="../media/image161.emf"/><Relationship Id="rId17" Type="http://schemas.openxmlformats.org/officeDocument/2006/relationships/customXml" Target="../ink/ink118.xml"/><Relationship Id="rId25" Type="http://schemas.openxmlformats.org/officeDocument/2006/relationships/customXml" Target="../ink/ink122.xml"/><Relationship Id="rId33" Type="http://schemas.openxmlformats.org/officeDocument/2006/relationships/customXml" Target="../ink/ink126.xml"/><Relationship Id="rId38" Type="http://schemas.openxmlformats.org/officeDocument/2006/relationships/image" Target="../media/image174.emf"/><Relationship Id="rId46" Type="http://schemas.openxmlformats.org/officeDocument/2006/relationships/image" Target="../media/image178.emf"/><Relationship Id="rId59" Type="http://schemas.openxmlformats.org/officeDocument/2006/relationships/customXml" Target="../ink/ink139.xml"/><Relationship Id="rId67" Type="http://schemas.openxmlformats.org/officeDocument/2006/relationships/customXml" Target="../ink/ink143.xml"/><Relationship Id="rId20" Type="http://schemas.openxmlformats.org/officeDocument/2006/relationships/image" Target="../media/image165.emf"/><Relationship Id="rId41" Type="http://schemas.openxmlformats.org/officeDocument/2006/relationships/customXml" Target="../ink/ink130.xml"/><Relationship Id="rId54" Type="http://schemas.openxmlformats.org/officeDocument/2006/relationships/image" Target="../media/image182.emf"/><Relationship Id="rId62" Type="http://schemas.openxmlformats.org/officeDocument/2006/relationships/image" Target="../media/image186.emf"/><Relationship Id="rId70" Type="http://schemas.openxmlformats.org/officeDocument/2006/relationships/image" Target="../media/image190.emf"/><Relationship Id="rId75" Type="http://schemas.openxmlformats.org/officeDocument/2006/relationships/customXml" Target="../ink/ink147.xml"/><Relationship Id="rId1" Type="http://schemas.openxmlformats.org/officeDocument/2006/relationships/slideLayout" Target="../slideLayouts/slideLayout2.xml"/><Relationship Id="rId6" Type="http://schemas.openxmlformats.org/officeDocument/2006/relationships/image" Target="../media/image158.emf"/><Relationship Id="rId15" Type="http://schemas.openxmlformats.org/officeDocument/2006/relationships/customXml" Target="../ink/ink117.xml"/><Relationship Id="rId23" Type="http://schemas.openxmlformats.org/officeDocument/2006/relationships/customXml" Target="../ink/ink121.xml"/><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customXml" Target="../ink/ink134.xml"/><Relationship Id="rId57" Type="http://schemas.openxmlformats.org/officeDocument/2006/relationships/customXml" Target="../ink/ink138.xml"/><Relationship Id="rId10" Type="http://schemas.openxmlformats.org/officeDocument/2006/relationships/image" Target="../media/image160.emf"/><Relationship Id="rId31" Type="http://schemas.openxmlformats.org/officeDocument/2006/relationships/customXml" Target="../ink/ink125.xml"/><Relationship Id="rId44" Type="http://schemas.openxmlformats.org/officeDocument/2006/relationships/image" Target="../media/image177.emf"/><Relationship Id="rId52" Type="http://schemas.openxmlformats.org/officeDocument/2006/relationships/image" Target="../media/image181.emf"/><Relationship Id="rId60" Type="http://schemas.openxmlformats.org/officeDocument/2006/relationships/image" Target="../media/image185.emf"/><Relationship Id="rId65" Type="http://schemas.openxmlformats.org/officeDocument/2006/relationships/customXml" Target="../ink/ink142.xml"/><Relationship Id="rId73" Type="http://schemas.openxmlformats.org/officeDocument/2006/relationships/customXml" Target="../ink/ink146.xml"/><Relationship Id="rId78" Type="http://schemas.openxmlformats.org/officeDocument/2006/relationships/image" Target="../media/image194.emf"/><Relationship Id="rId4" Type="http://schemas.openxmlformats.org/officeDocument/2006/relationships/image" Target="../media/image16.png"/><Relationship Id="rId9" Type="http://schemas.openxmlformats.org/officeDocument/2006/relationships/customXml" Target="../ink/ink114.xml"/><Relationship Id="rId13" Type="http://schemas.openxmlformats.org/officeDocument/2006/relationships/customXml" Target="../ink/ink116.xml"/><Relationship Id="rId18" Type="http://schemas.openxmlformats.org/officeDocument/2006/relationships/image" Target="../media/image164.emf"/><Relationship Id="rId39" Type="http://schemas.openxmlformats.org/officeDocument/2006/relationships/customXml" Target="../ink/ink129.xml"/><Relationship Id="rId34" Type="http://schemas.openxmlformats.org/officeDocument/2006/relationships/image" Target="../media/image172.emf"/><Relationship Id="rId50" Type="http://schemas.openxmlformats.org/officeDocument/2006/relationships/image" Target="../media/image180.emf"/><Relationship Id="rId55" Type="http://schemas.openxmlformats.org/officeDocument/2006/relationships/customXml" Target="../ink/ink137.xml"/><Relationship Id="rId76" Type="http://schemas.openxmlformats.org/officeDocument/2006/relationships/image" Target="../media/image193.emf"/><Relationship Id="rId7" Type="http://schemas.openxmlformats.org/officeDocument/2006/relationships/customXml" Target="../ink/ink113.xml"/><Relationship Id="rId71" Type="http://schemas.openxmlformats.org/officeDocument/2006/relationships/customXml" Target="../ink/ink145.xml"/><Relationship Id="rId2" Type="http://schemas.openxmlformats.org/officeDocument/2006/relationships/notesSlide" Target="../notesSlides/notesSlide37.xml"/><Relationship Id="rId29" Type="http://schemas.openxmlformats.org/officeDocument/2006/relationships/customXml" Target="../ink/ink1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6" Type="http://schemas.openxmlformats.org/officeDocument/2006/relationships/customXml" Target="../ink/ink160.xml"/><Relationship Id="rId21" Type="http://schemas.openxmlformats.org/officeDocument/2006/relationships/image" Target="../media/image49.emf"/><Relationship Id="rId42" Type="http://schemas.openxmlformats.org/officeDocument/2006/relationships/customXml" Target="../ink/ink168.xml"/><Relationship Id="rId47" Type="http://schemas.openxmlformats.org/officeDocument/2006/relationships/image" Target="../media/image62.emf"/><Relationship Id="rId63" Type="http://schemas.openxmlformats.org/officeDocument/2006/relationships/image" Target="../media/image70.emf"/><Relationship Id="rId68" Type="http://schemas.openxmlformats.org/officeDocument/2006/relationships/customXml" Target="../ink/ink181.xml"/><Relationship Id="rId84" Type="http://schemas.openxmlformats.org/officeDocument/2006/relationships/customXml" Target="../ink/ink189.xml"/><Relationship Id="rId89" Type="http://schemas.openxmlformats.org/officeDocument/2006/relationships/image" Target="../media/image83.emf"/><Relationship Id="rId16" Type="http://schemas.openxmlformats.org/officeDocument/2006/relationships/customXml" Target="../ink/ink155.xml"/><Relationship Id="rId11" Type="http://schemas.openxmlformats.org/officeDocument/2006/relationships/image" Target="../media/image42.emf"/><Relationship Id="rId32" Type="http://schemas.openxmlformats.org/officeDocument/2006/relationships/customXml" Target="../ink/ink163.xml"/><Relationship Id="rId37" Type="http://schemas.openxmlformats.org/officeDocument/2006/relationships/image" Target="../media/image57.emf"/><Relationship Id="rId53" Type="http://schemas.openxmlformats.org/officeDocument/2006/relationships/image" Target="../media/image65.emf"/><Relationship Id="rId58" Type="http://schemas.openxmlformats.org/officeDocument/2006/relationships/customXml" Target="../ink/ink176.xml"/><Relationship Id="rId74" Type="http://schemas.openxmlformats.org/officeDocument/2006/relationships/customXml" Target="../ink/ink184.xml"/><Relationship Id="rId79" Type="http://schemas.openxmlformats.org/officeDocument/2006/relationships/image" Target="../media/image78.emf"/><Relationship Id="rId5" Type="http://schemas.openxmlformats.org/officeDocument/2006/relationships/image" Target="../media/image39.emf"/><Relationship Id="rId90" Type="http://schemas.openxmlformats.org/officeDocument/2006/relationships/customXml" Target="../ink/ink192.xml"/><Relationship Id="rId95" Type="http://schemas.openxmlformats.org/officeDocument/2006/relationships/image" Target="../media/image86.emf"/><Relationship Id="rId22" Type="http://schemas.openxmlformats.org/officeDocument/2006/relationships/customXml" Target="../ink/ink158.xml"/><Relationship Id="rId27" Type="http://schemas.openxmlformats.org/officeDocument/2006/relationships/image" Target="../media/image52.emf"/><Relationship Id="rId43" Type="http://schemas.openxmlformats.org/officeDocument/2006/relationships/image" Target="../media/image60.emf"/><Relationship Id="rId48" Type="http://schemas.openxmlformats.org/officeDocument/2006/relationships/customXml" Target="../ink/ink171.xml"/><Relationship Id="rId64" Type="http://schemas.openxmlformats.org/officeDocument/2006/relationships/customXml" Target="../ink/ink179.xml"/><Relationship Id="rId69" Type="http://schemas.openxmlformats.org/officeDocument/2006/relationships/image" Target="../media/image73.emf"/><Relationship Id="rId80" Type="http://schemas.openxmlformats.org/officeDocument/2006/relationships/customXml" Target="../ink/ink187.xml"/><Relationship Id="rId85" Type="http://schemas.openxmlformats.org/officeDocument/2006/relationships/image" Target="../media/image81.emf"/><Relationship Id="rId3" Type="http://schemas.openxmlformats.org/officeDocument/2006/relationships/image" Target="../media/image19.png"/><Relationship Id="rId12" Type="http://schemas.openxmlformats.org/officeDocument/2006/relationships/customXml" Target="../ink/ink153.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166.xml"/><Relationship Id="rId46" Type="http://schemas.openxmlformats.org/officeDocument/2006/relationships/customXml" Target="../ink/ink170.xml"/><Relationship Id="rId59" Type="http://schemas.openxmlformats.org/officeDocument/2006/relationships/image" Target="../media/image68.emf"/><Relationship Id="rId67" Type="http://schemas.openxmlformats.org/officeDocument/2006/relationships/image" Target="../media/image72.emf"/><Relationship Id="rId20" Type="http://schemas.openxmlformats.org/officeDocument/2006/relationships/customXml" Target="../ink/ink157.xml"/><Relationship Id="rId41" Type="http://schemas.openxmlformats.org/officeDocument/2006/relationships/image" Target="../media/image59.emf"/><Relationship Id="rId54" Type="http://schemas.openxmlformats.org/officeDocument/2006/relationships/customXml" Target="../ink/ink174.xml"/><Relationship Id="rId62" Type="http://schemas.openxmlformats.org/officeDocument/2006/relationships/customXml" Target="../ink/ink178.xml"/><Relationship Id="rId70" Type="http://schemas.openxmlformats.org/officeDocument/2006/relationships/customXml" Target="../ink/ink182.xml"/><Relationship Id="rId75" Type="http://schemas.openxmlformats.org/officeDocument/2006/relationships/image" Target="../media/image76.emf"/><Relationship Id="rId83" Type="http://schemas.openxmlformats.org/officeDocument/2006/relationships/image" Target="../media/image80.emf"/><Relationship Id="rId88" Type="http://schemas.openxmlformats.org/officeDocument/2006/relationships/customXml" Target="../ink/ink191.xml"/><Relationship Id="rId91" Type="http://schemas.openxmlformats.org/officeDocument/2006/relationships/image" Target="../media/image84.emf"/><Relationship Id="rId96" Type="http://schemas.openxmlformats.org/officeDocument/2006/relationships/customXml" Target="../ink/ink195.xml"/><Relationship Id="rId1" Type="http://schemas.openxmlformats.org/officeDocument/2006/relationships/slideLayout" Target="../slideLayouts/slideLayout2.xml"/><Relationship Id="rId6" Type="http://schemas.openxmlformats.org/officeDocument/2006/relationships/customXml" Target="../ink/ink150.xml"/><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161.xml"/><Relationship Id="rId36" Type="http://schemas.openxmlformats.org/officeDocument/2006/relationships/customXml" Target="../ink/ink165.xml"/><Relationship Id="rId49" Type="http://schemas.openxmlformats.org/officeDocument/2006/relationships/image" Target="../media/image63.emf"/><Relationship Id="rId57" Type="http://schemas.openxmlformats.org/officeDocument/2006/relationships/image" Target="../media/image67.emf"/><Relationship Id="rId10" Type="http://schemas.openxmlformats.org/officeDocument/2006/relationships/customXml" Target="../ink/ink152.xml"/><Relationship Id="rId31" Type="http://schemas.openxmlformats.org/officeDocument/2006/relationships/image" Target="../media/image54.emf"/><Relationship Id="rId44" Type="http://schemas.openxmlformats.org/officeDocument/2006/relationships/customXml" Target="../ink/ink169.xml"/><Relationship Id="rId52" Type="http://schemas.openxmlformats.org/officeDocument/2006/relationships/customXml" Target="../ink/ink173.xml"/><Relationship Id="rId60" Type="http://schemas.openxmlformats.org/officeDocument/2006/relationships/customXml" Target="../ink/ink177.xml"/><Relationship Id="rId65" Type="http://schemas.openxmlformats.org/officeDocument/2006/relationships/image" Target="../media/image71.emf"/><Relationship Id="rId73" Type="http://schemas.openxmlformats.org/officeDocument/2006/relationships/image" Target="../media/image75.emf"/><Relationship Id="rId78" Type="http://schemas.openxmlformats.org/officeDocument/2006/relationships/customXml" Target="../ink/ink186.xml"/><Relationship Id="rId81" Type="http://schemas.openxmlformats.org/officeDocument/2006/relationships/image" Target="../media/image79.emf"/><Relationship Id="rId86" Type="http://schemas.openxmlformats.org/officeDocument/2006/relationships/customXml" Target="../ink/ink190.xml"/><Relationship Id="rId94" Type="http://schemas.openxmlformats.org/officeDocument/2006/relationships/customXml" Target="../ink/ink194.xml"/><Relationship Id="rId4" Type="http://schemas.openxmlformats.org/officeDocument/2006/relationships/customXml" Target="../ink/ink149.xml"/><Relationship Id="rId9" Type="http://schemas.openxmlformats.org/officeDocument/2006/relationships/image" Target="../media/image41.emf"/><Relationship Id="rId13" Type="http://schemas.openxmlformats.org/officeDocument/2006/relationships/image" Target="../media/image43.emf"/><Relationship Id="rId18" Type="http://schemas.openxmlformats.org/officeDocument/2006/relationships/customXml" Target="../ink/ink156.xml"/><Relationship Id="rId39" Type="http://schemas.openxmlformats.org/officeDocument/2006/relationships/image" Target="../media/image58.emf"/><Relationship Id="rId34" Type="http://schemas.openxmlformats.org/officeDocument/2006/relationships/customXml" Target="../ink/ink164.xml"/><Relationship Id="rId50" Type="http://schemas.openxmlformats.org/officeDocument/2006/relationships/customXml" Target="../ink/ink172.xml"/><Relationship Id="rId55" Type="http://schemas.openxmlformats.org/officeDocument/2006/relationships/image" Target="../media/image66.emf"/><Relationship Id="rId76" Type="http://schemas.openxmlformats.org/officeDocument/2006/relationships/customXml" Target="../ink/ink185.xml"/><Relationship Id="rId97" Type="http://schemas.openxmlformats.org/officeDocument/2006/relationships/image" Target="../media/image87.emf"/><Relationship Id="rId7" Type="http://schemas.openxmlformats.org/officeDocument/2006/relationships/image" Target="../media/image40.emf"/><Relationship Id="rId71" Type="http://schemas.openxmlformats.org/officeDocument/2006/relationships/image" Target="../media/image74.emf"/><Relationship Id="rId92" Type="http://schemas.openxmlformats.org/officeDocument/2006/relationships/customXml" Target="../ink/ink193.xml"/><Relationship Id="rId2" Type="http://schemas.openxmlformats.org/officeDocument/2006/relationships/notesSlide" Target="../notesSlides/notesSlide43.xml"/><Relationship Id="rId29" Type="http://schemas.openxmlformats.org/officeDocument/2006/relationships/image" Target="../media/image53.emf"/><Relationship Id="rId24" Type="http://schemas.openxmlformats.org/officeDocument/2006/relationships/customXml" Target="../ink/ink159.xml"/><Relationship Id="rId40" Type="http://schemas.openxmlformats.org/officeDocument/2006/relationships/customXml" Target="../ink/ink167.xml"/><Relationship Id="rId45" Type="http://schemas.openxmlformats.org/officeDocument/2006/relationships/image" Target="../media/image61.emf"/><Relationship Id="rId66" Type="http://schemas.openxmlformats.org/officeDocument/2006/relationships/customXml" Target="../ink/ink180.xml"/><Relationship Id="rId87" Type="http://schemas.openxmlformats.org/officeDocument/2006/relationships/image" Target="../media/image82.emf"/><Relationship Id="rId61" Type="http://schemas.openxmlformats.org/officeDocument/2006/relationships/image" Target="../media/image69.emf"/><Relationship Id="rId82" Type="http://schemas.openxmlformats.org/officeDocument/2006/relationships/customXml" Target="../ink/ink188.xml"/><Relationship Id="rId19" Type="http://schemas.openxmlformats.org/officeDocument/2006/relationships/image" Target="../media/image48.emf"/><Relationship Id="rId14" Type="http://schemas.openxmlformats.org/officeDocument/2006/relationships/customXml" Target="../ink/ink154.xml"/><Relationship Id="rId30" Type="http://schemas.openxmlformats.org/officeDocument/2006/relationships/customXml" Target="../ink/ink162.xml"/><Relationship Id="rId35" Type="http://schemas.openxmlformats.org/officeDocument/2006/relationships/image" Target="../media/image56.emf"/><Relationship Id="rId56" Type="http://schemas.openxmlformats.org/officeDocument/2006/relationships/customXml" Target="../ink/ink175.xml"/><Relationship Id="rId77" Type="http://schemas.openxmlformats.org/officeDocument/2006/relationships/image" Target="../media/image77.emf"/><Relationship Id="rId8" Type="http://schemas.openxmlformats.org/officeDocument/2006/relationships/customXml" Target="../ink/ink151.xml"/><Relationship Id="rId51" Type="http://schemas.openxmlformats.org/officeDocument/2006/relationships/image" Target="../media/image64.emf"/><Relationship Id="rId72" Type="http://schemas.openxmlformats.org/officeDocument/2006/relationships/customXml" Target="../ink/ink183.xml"/><Relationship Id="rId93" Type="http://schemas.openxmlformats.org/officeDocument/2006/relationships/image" Target="../media/image85.emf"/></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ustomXml" Target="../ink/ink198.xml"/><Relationship Id="rId13" Type="http://schemas.openxmlformats.org/officeDocument/2006/relationships/image" Target="../media/image961.emf"/><Relationship Id="rId18" Type="http://schemas.openxmlformats.org/officeDocument/2006/relationships/customXml" Target="../ink/ink203.xml"/><Relationship Id="rId3" Type="http://schemas.openxmlformats.org/officeDocument/2006/relationships/image" Target="../media/image20.png"/><Relationship Id="rId7" Type="http://schemas.openxmlformats.org/officeDocument/2006/relationships/image" Target="../media/image441.emf"/><Relationship Id="rId12" Type="http://schemas.openxmlformats.org/officeDocument/2006/relationships/customXml" Target="../ink/ink200.xml"/><Relationship Id="rId17" Type="http://schemas.openxmlformats.org/officeDocument/2006/relationships/image" Target="../media/image981.emf"/><Relationship Id="rId2" Type="http://schemas.openxmlformats.org/officeDocument/2006/relationships/notesSlide" Target="../notesSlides/notesSlide45.xml"/><Relationship Id="rId16" Type="http://schemas.openxmlformats.org/officeDocument/2006/relationships/customXml" Target="../ink/ink202.xml"/><Relationship Id="rId1" Type="http://schemas.openxmlformats.org/officeDocument/2006/relationships/slideLayout" Target="../slideLayouts/slideLayout2.xml"/><Relationship Id="rId6" Type="http://schemas.openxmlformats.org/officeDocument/2006/relationships/customXml" Target="../ink/ink197.xml"/><Relationship Id="rId11" Type="http://schemas.openxmlformats.org/officeDocument/2006/relationships/image" Target="../media/image951.emf"/><Relationship Id="rId5" Type="http://schemas.openxmlformats.org/officeDocument/2006/relationships/image" Target="../media/image201.emf"/><Relationship Id="rId15" Type="http://schemas.openxmlformats.org/officeDocument/2006/relationships/image" Target="../media/image971.emf"/><Relationship Id="rId10" Type="http://schemas.openxmlformats.org/officeDocument/2006/relationships/customXml" Target="../ink/ink199.xml"/><Relationship Id="rId19" Type="http://schemas.openxmlformats.org/officeDocument/2006/relationships/image" Target="../media/image991.emf"/><Relationship Id="rId4" Type="http://schemas.openxmlformats.org/officeDocument/2006/relationships/customXml" Target="../ink/ink196.xml"/><Relationship Id="rId9" Type="http://schemas.openxmlformats.org/officeDocument/2006/relationships/image" Target="../media/image451.emf"/><Relationship Id="rId14" Type="http://schemas.openxmlformats.org/officeDocument/2006/relationships/customXml" Target="../ink/ink20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240.emf"/><Relationship Id="rId18" Type="http://schemas.openxmlformats.org/officeDocument/2006/relationships/customXml" Target="../ink/ink211.xml"/><Relationship Id="rId3" Type="http://schemas.openxmlformats.org/officeDocument/2006/relationships/image" Target="../media/image23.png"/><Relationship Id="rId7" Type="http://schemas.openxmlformats.org/officeDocument/2006/relationships/image" Target="../media/image210.emf"/><Relationship Id="rId12" Type="http://schemas.openxmlformats.org/officeDocument/2006/relationships/customXml" Target="../ink/ink208.xml"/><Relationship Id="rId17" Type="http://schemas.openxmlformats.org/officeDocument/2006/relationships/image" Target="../media/image260.emf"/><Relationship Id="rId2" Type="http://schemas.openxmlformats.org/officeDocument/2006/relationships/notesSlide" Target="../notesSlides/notesSlide48.xml"/><Relationship Id="rId16" Type="http://schemas.openxmlformats.org/officeDocument/2006/relationships/customXml" Target="../ink/ink210.xml"/><Relationship Id="rId1" Type="http://schemas.openxmlformats.org/officeDocument/2006/relationships/slideLayout" Target="../slideLayouts/slideLayout2.xml"/><Relationship Id="rId6" Type="http://schemas.openxmlformats.org/officeDocument/2006/relationships/customXml" Target="../ink/ink205.xml"/><Relationship Id="rId11" Type="http://schemas.openxmlformats.org/officeDocument/2006/relationships/image" Target="../media/image230.emf"/><Relationship Id="rId5" Type="http://schemas.openxmlformats.org/officeDocument/2006/relationships/image" Target="../media/image2000.emf"/><Relationship Id="rId15" Type="http://schemas.openxmlformats.org/officeDocument/2006/relationships/image" Target="../media/image250.emf"/><Relationship Id="rId10" Type="http://schemas.openxmlformats.org/officeDocument/2006/relationships/customXml" Target="../ink/ink207.xml"/><Relationship Id="rId19" Type="http://schemas.openxmlformats.org/officeDocument/2006/relationships/image" Target="../media/image270.emf"/><Relationship Id="rId4" Type="http://schemas.openxmlformats.org/officeDocument/2006/relationships/customXml" Target="../ink/ink204.xml"/><Relationship Id="rId9" Type="http://schemas.openxmlformats.org/officeDocument/2006/relationships/image" Target="../media/image220.emf"/><Relationship Id="rId14" Type="http://schemas.openxmlformats.org/officeDocument/2006/relationships/customXml" Target="../ink/ink209.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219.xml"/><Relationship Id="rId26" Type="http://schemas.openxmlformats.org/officeDocument/2006/relationships/customXml" Target="../ink/ink223.xml"/><Relationship Id="rId39" Type="http://schemas.openxmlformats.org/officeDocument/2006/relationships/image" Target="../media/image480.emf"/><Relationship Id="rId21" Type="http://schemas.openxmlformats.org/officeDocument/2006/relationships/image" Target="../media/image390.emf"/><Relationship Id="rId34" Type="http://schemas.openxmlformats.org/officeDocument/2006/relationships/customXml" Target="../ink/ink227.xml"/><Relationship Id="rId42" Type="http://schemas.openxmlformats.org/officeDocument/2006/relationships/customXml" Target="../ink/ink231.xml"/><Relationship Id="rId47" Type="http://schemas.openxmlformats.org/officeDocument/2006/relationships/image" Target="../media/image520.emf"/><Relationship Id="rId50" Type="http://schemas.openxmlformats.org/officeDocument/2006/relationships/customXml" Target="../ink/ink235.xml"/><Relationship Id="rId7" Type="http://schemas.openxmlformats.org/officeDocument/2006/relationships/image" Target="../media/image320.emf"/><Relationship Id="rId2" Type="http://schemas.openxmlformats.org/officeDocument/2006/relationships/notesSlide" Target="../notesSlides/notesSlide50.xml"/><Relationship Id="rId16" Type="http://schemas.openxmlformats.org/officeDocument/2006/relationships/customXml" Target="../ink/ink218.xml"/><Relationship Id="rId29" Type="http://schemas.openxmlformats.org/officeDocument/2006/relationships/image" Target="../media/image430.emf"/><Relationship Id="rId11" Type="http://schemas.openxmlformats.org/officeDocument/2006/relationships/image" Target="../media/image340.emf"/><Relationship Id="rId24" Type="http://schemas.openxmlformats.org/officeDocument/2006/relationships/customXml" Target="../ink/ink222.xml"/><Relationship Id="rId32" Type="http://schemas.openxmlformats.org/officeDocument/2006/relationships/customXml" Target="../ink/ink226.xml"/><Relationship Id="rId37" Type="http://schemas.openxmlformats.org/officeDocument/2006/relationships/image" Target="../media/image470.emf"/><Relationship Id="rId40" Type="http://schemas.openxmlformats.org/officeDocument/2006/relationships/customXml" Target="../ink/ink230.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0" Type="http://schemas.openxmlformats.org/officeDocument/2006/relationships/customXml" Target="../ink/ink215.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232.xml"/><Relationship Id="rId52" Type="http://schemas.openxmlformats.org/officeDocument/2006/relationships/customXml" Target="../ink/ink236.xml"/><Relationship Id="rId4" Type="http://schemas.openxmlformats.org/officeDocument/2006/relationships/customXml" Target="../ink/ink212.xml"/><Relationship Id="rId9" Type="http://schemas.openxmlformats.org/officeDocument/2006/relationships/image" Target="../media/image330.emf"/><Relationship Id="rId14" Type="http://schemas.openxmlformats.org/officeDocument/2006/relationships/customXml" Target="../ink/ink217.xml"/><Relationship Id="rId22" Type="http://schemas.openxmlformats.org/officeDocument/2006/relationships/customXml" Target="../ink/ink221.xml"/><Relationship Id="rId27" Type="http://schemas.openxmlformats.org/officeDocument/2006/relationships/image" Target="../media/image420.emf"/><Relationship Id="rId30" Type="http://schemas.openxmlformats.org/officeDocument/2006/relationships/customXml" Target="../ink/ink225.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234.xml"/><Relationship Id="rId8" Type="http://schemas.openxmlformats.org/officeDocument/2006/relationships/customXml" Target="../ink/ink214.xml"/><Relationship Id="rId51" Type="http://schemas.openxmlformats.org/officeDocument/2006/relationships/image" Target="../media/image540.emf"/><Relationship Id="rId3" Type="http://schemas.openxmlformats.org/officeDocument/2006/relationships/image" Target="../media/image26.png"/><Relationship Id="rId12" Type="http://schemas.openxmlformats.org/officeDocument/2006/relationships/customXml" Target="../ink/ink216.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229.xml"/><Relationship Id="rId46" Type="http://schemas.openxmlformats.org/officeDocument/2006/relationships/customXml" Target="../ink/ink233.xml"/><Relationship Id="rId20" Type="http://schemas.openxmlformats.org/officeDocument/2006/relationships/customXml" Target="../ink/ink220.xml"/><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213.xml"/><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224.xml"/><Relationship Id="rId36" Type="http://schemas.openxmlformats.org/officeDocument/2006/relationships/customXml" Target="../ink/ink228.xml"/><Relationship Id="rId49" Type="http://schemas.openxmlformats.org/officeDocument/2006/relationships/image" Target="../media/image530.emf"/></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050.emf"/><Relationship Id="rId4" Type="http://schemas.openxmlformats.org/officeDocument/2006/relationships/customXml" Target="../ink/ink2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551.emf"/><Relationship Id="rId13" Type="http://schemas.openxmlformats.org/officeDocument/2006/relationships/customXml" Target="../ink/ink243.xml"/><Relationship Id="rId3" Type="http://schemas.openxmlformats.org/officeDocument/2006/relationships/customXml" Target="../ink/ink238.xml"/><Relationship Id="rId7" Type="http://schemas.openxmlformats.org/officeDocument/2006/relationships/customXml" Target="../ink/ink240.xml"/><Relationship Id="rId12" Type="http://schemas.openxmlformats.org/officeDocument/2006/relationships/image" Target="../media/image1571.emf"/><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541.emf"/><Relationship Id="rId11" Type="http://schemas.openxmlformats.org/officeDocument/2006/relationships/customXml" Target="../ink/ink242.xml"/><Relationship Id="rId5" Type="http://schemas.openxmlformats.org/officeDocument/2006/relationships/customXml" Target="../ink/ink239.xml"/><Relationship Id="rId10" Type="http://schemas.openxmlformats.org/officeDocument/2006/relationships/image" Target="../media/image1561.emf"/><Relationship Id="rId4" Type="http://schemas.openxmlformats.org/officeDocument/2006/relationships/image" Target="../media/image1531.emf"/><Relationship Id="rId9" Type="http://schemas.openxmlformats.org/officeDocument/2006/relationships/customXml" Target="../ink/ink241.xml"/><Relationship Id="rId14" Type="http://schemas.openxmlformats.org/officeDocument/2006/relationships/image" Target="../media/image1950.emf"/></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251.xml"/><Relationship Id="rId26" Type="http://schemas.openxmlformats.org/officeDocument/2006/relationships/customXml" Target="../ink/ink255.xml"/><Relationship Id="rId39" Type="http://schemas.openxmlformats.org/officeDocument/2006/relationships/image" Target="../media/image217.emf"/><Relationship Id="rId21" Type="http://schemas.openxmlformats.org/officeDocument/2006/relationships/image" Target="../media/image2071.emf"/><Relationship Id="rId34" Type="http://schemas.openxmlformats.org/officeDocument/2006/relationships/customXml" Target="../ink/ink259.xml"/><Relationship Id="rId42" Type="http://schemas.openxmlformats.org/officeDocument/2006/relationships/customXml" Target="../ink/ink263.xml"/><Relationship Id="rId47" Type="http://schemas.openxmlformats.org/officeDocument/2006/relationships/image" Target="../media/image222.emf"/><Relationship Id="rId50" Type="http://schemas.openxmlformats.org/officeDocument/2006/relationships/customXml" Target="../ink/ink267.xml"/><Relationship Id="rId7" Type="http://schemas.openxmlformats.org/officeDocument/2006/relationships/image" Target="../media/image1970.emf"/><Relationship Id="rId2" Type="http://schemas.openxmlformats.org/officeDocument/2006/relationships/notesSlide" Target="../notesSlides/notesSlide61.xml"/><Relationship Id="rId16" Type="http://schemas.openxmlformats.org/officeDocument/2006/relationships/customXml" Target="../ink/ink250.xml"/><Relationship Id="rId29" Type="http://schemas.openxmlformats.org/officeDocument/2006/relationships/image" Target="../media/image212.emf"/><Relationship Id="rId11" Type="http://schemas.openxmlformats.org/officeDocument/2006/relationships/image" Target="../media/image1991.emf"/><Relationship Id="rId24" Type="http://schemas.openxmlformats.org/officeDocument/2006/relationships/customXml" Target="../ink/ink254.xml"/><Relationship Id="rId32" Type="http://schemas.openxmlformats.org/officeDocument/2006/relationships/customXml" Target="../ink/ink258.xml"/><Relationship Id="rId37" Type="http://schemas.openxmlformats.org/officeDocument/2006/relationships/image" Target="../media/image216.emf"/><Relationship Id="rId40" Type="http://schemas.openxmlformats.org/officeDocument/2006/relationships/customXml" Target="../ink/ink262.xml"/><Relationship Id="rId45" Type="http://schemas.openxmlformats.org/officeDocument/2006/relationships/image" Target="../media/image22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emf"/><Relationship Id="rId28" Type="http://schemas.openxmlformats.org/officeDocument/2006/relationships/customXml" Target="../ink/ink256.xml"/><Relationship Id="rId36" Type="http://schemas.openxmlformats.org/officeDocument/2006/relationships/customXml" Target="../ink/ink260.xml"/><Relationship Id="rId49" Type="http://schemas.openxmlformats.org/officeDocument/2006/relationships/image" Target="../media/image223.emf"/><Relationship Id="rId10" Type="http://schemas.openxmlformats.org/officeDocument/2006/relationships/customXml" Target="../ink/ink247.xml"/><Relationship Id="rId19" Type="http://schemas.openxmlformats.org/officeDocument/2006/relationships/image" Target="../media/image2061.emf"/><Relationship Id="rId31" Type="http://schemas.openxmlformats.org/officeDocument/2006/relationships/image" Target="../media/image213.emf"/><Relationship Id="rId44" Type="http://schemas.openxmlformats.org/officeDocument/2006/relationships/customXml" Target="../ink/ink264.xml"/><Relationship Id="rId4" Type="http://schemas.openxmlformats.org/officeDocument/2006/relationships/customXml" Target="../ink/ink244.xml"/><Relationship Id="rId9" Type="http://schemas.openxmlformats.org/officeDocument/2006/relationships/image" Target="../media/image1980.emf"/><Relationship Id="rId14" Type="http://schemas.openxmlformats.org/officeDocument/2006/relationships/customXml" Target="../ink/ink249.xml"/><Relationship Id="rId22" Type="http://schemas.openxmlformats.org/officeDocument/2006/relationships/customXml" Target="../ink/ink253.xml"/><Relationship Id="rId27" Type="http://schemas.openxmlformats.org/officeDocument/2006/relationships/image" Target="../media/image211.emf"/><Relationship Id="rId30" Type="http://schemas.openxmlformats.org/officeDocument/2006/relationships/customXml" Target="../ink/ink257.xml"/><Relationship Id="rId35" Type="http://schemas.openxmlformats.org/officeDocument/2006/relationships/image" Target="../media/image215.emf"/><Relationship Id="rId43" Type="http://schemas.openxmlformats.org/officeDocument/2006/relationships/image" Target="../media/image219.emf"/><Relationship Id="rId48" Type="http://schemas.openxmlformats.org/officeDocument/2006/relationships/customXml" Target="../ink/ink266.xml"/><Relationship Id="rId8" Type="http://schemas.openxmlformats.org/officeDocument/2006/relationships/customXml" Target="../ink/ink246.xml"/><Relationship Id="rId51" Type="http://schemas.openxmlformats.org/officeDocument/2006/relationships/image" Target="../media/image224.emf"/><Relationship Id="rId3" Type="http://schemas.openxmlformats.org/officeDocument/2006/relationships/image" Target="../media/image30.png"/><Relationship Id="rId12" Type="http://schemas.openxmlformats.org/officeDocument/2006/relationships/customXml" Target="../ink/ink248.xml"/><Relationship Id="rId17" Type="http://schemas.openxmlformats.org/officeDocument/2006/relationships/image" Target="../media/image2041.emf"/><Relationship Id="rId25" Type="http://schemas.openxmlformats.org/officeDocument/2006/relationships/image" Target="../media/image209.emf"/><Relationship Id="rId33" Type="http://schemas.openxmlformats.org/officeDocument/2006/relationships/image" Target="../media/image214.emf"/><Relationship Id="rId38" Type="http://schemas.openxmlformats.org/officeDocument/2006/relationships/customXml" Target="../ink/ink261.xml"/><Relationship Id="rId46" Type="http://schemas.openxmlformats.org/officeDocument/2006/relationships/customXml" Target="../ink/ink265.xml"/><Relationship Id="rId20" Type="http://schemas.openxmlformats.org/officeDocument/2006/relationships/customXml" Target="../ink/ink252.xml"/><Relationship Id="rId41"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customXml" Target="../ink/ink245.xml"/></Relationships>
</file>

<file path=ppt/slides/_rels/slide62.xml.rels><?xml version="1.0" encoding="UTF-8" standalone="yes"?>
<Relationships xmlns="http://schemas.openxmlformats.org/package/2006/relationships"><Relationship Id="rId13" Type="http://schemas.openxmlformats.org/officeDocument/2006/relationships/image" Target="../media/image2060.emf"/><Relationship Id="rId18" Type="http://schemas.openxmlformats.org/officeDocument/2006/relationships/customXml" Target="../ink/ink275.xml"/><Relationship Id="rId26" Type="http://schemas.openxmlformats.org/officeDocument/2006/relationships/customXml" Target="../ink/ink279.xml"/><Relationship Id="rId39" Type="http://schemas.openxmlformats.org/officeDocument/2006/relationships/image" Target="../media/image2210.emf"/><Relationship Id="rId21" Type="http://schemas.openxmlformats.org/officeDocument/2006/relationships/image" Target="../media/image2110.emf"/><Relationship Id="rId34" Type="http://schemas.openxmlformats.org/officeDocument/2006/relationships/customXml" Target="../ink/ink283.xml"/><Relationship Id="rId42" Type="http://schemas.openxmlformats.org/officeDocument/2006/relationships/customXml" Target="../ink/ink287.xml"/><Relationship Id="rId7" Type="http://schemas.openxmlformats.org/officeDocument/2006/relationships/image" Target="../media/image2020.emf"/><Relationship Id="rId2" Type="http://schemas.openxmlformats.org/officeDocument/2006/relationships/notesSlide" Target="../notesSlides/notesSlide62.xml"/><Relationship Id="rId16" Type="http://schemas.openxmlformats.org/officeDocument/2006/relationships/customXml" Target="../ink/ink274.xml"/><Relationship Id="rId29" Type="http://schemas.openxmlformats.org/officeDocument/2006/relationships/image" Target="../media/image2150.emf"/><Relationship Id="rId1" Type="http://schemas.openxmlformats.org/officeDocument/2006/relationships/slideLayout" Target="../slideLayouts/slideLayout2.xml"/><Relationship Id="rId6" Type="http://schemas.openxmlformats.org/officeDocument/2006/relationships/customXml" Target="../ink/ink269.xml"/><Relationship Id="rId11" Type="http://schemas.openxmlformats.org/officeDocument/2006/relationships/image" Target="../media/image2040.emf"/><Relationship Id="rId24" Type="http://schemas.openxmlformats.org/officeDocument/2006/relationships/customXml" Target="../ink/ink278.xml"/><Relationship Id="rId32" Type="http://schemas.openxmlformats.org/officeDocument/2006/relationships/customXml" Target="../ink/ink282.xml"/><Relationship Id="rId37" Type="http://schemas.openxmlformats.org/officeDocument/2006/relationships/image" Target="../media/image2190.emf"/><Relationship Id="rId40" Type="http://schemas.openxmlformats.org/officeDocument/2006/relationships/customXml" Target="../ink/ink286.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280.xml"/><Relationship Id="rId36" Type="http://schemas.openxmlformats.org/officeDocument/2006/relationships/customXml" Target="../ink/ink284.xml"/><Relationship Id="rId10" Type="http://schemas.openxmlformats.org/officeDocument/2006/relationships/customXml" Target="../ink/ink271.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288.xml"/><Relationship Id="rId4" Type="http://schemas.openxmlformats.org/officeDocument/2006/relationships/customXml" Target="../ink/ink268.xml"/><Relationship Id="rId9" Type="http://schemas.openxmlformats.org/officeDocument/2006/relationships/image" Target="../media/image2030.emf"/><Relationship Id="rId14" Type="http://schemas.openxmlformats.org/officeDocument/2006/relationships/customXml" Target="../ink/ink273.xml"/><Relationship Id="rId22" Type="http://schemas.openxmlformats.org/officeDocument/2006/relationships/customXml" Target="../ink/ink277.xml"/><Relationship Id="rId27" Type="http://schemas.openxmlformats.org/officeDocument/2006/relationships/image" Target="../media/image2140.emf"/><Relationship Id="rId30" Type="http://schemas.openxmlformats.org/officeDocument/2006/relationships/customXml" Target="../ink/ink281.xml"/><Relationship Id="rId35" Type="http://schemas.openxmlformats.org/officeDocument/2006/relationships/image" Target="../media/image2180.emf"/><Relationship Id="rId43" Type="http://schemas.openxmlformats.org/officeDocument/2006/relationships/image" Target="../media/image2230.emf"/><Relationship Id="rId8" Type="http://schemas.openxmlformats.org/officeDocument/2006/relationships/customXml" Target="../ink/ink270.xml"/><Relationship Id="rId3" Type="http://schemas.openxmlformats.org/officeDocument/2006/relationships/image" Target="../media/image30.png"/><Relationship Id="rId12" Type="http://schemas.openxmlformats.org/officeDocument/2006/relationships/customXml" Target="../ink/ink272.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285.xml"/><Relationship Id="rId20" Type="http://schemas.openxmlformats.org/officeDocument/2006/relationships/customXml" Target="../ink/ink276.xml"/><Relationship Id="rId41" Type="http://schemas.openxmlformats.org/officeDocument/2006/relationships/image" Target="../media/image2220.emf"/></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3" Type="http://schemas.openxmlformats.org/officeDocument/2006/relationships/image" Target="../media/image850.emf"/><Relationship Id="rId18" Type="http://schemas.openxmlformats.org/officeDocument/2006/relationships/customXml" Target="../ink/ink294.xml"/><Relationship Id="rId26" Type="http://schemas.openxmlformats.org/officeDocument/2006/relationships/customXml" Target="../ink/ink298.xml"/><Relationship Id="rId39" Type="http://schemas.openxmlformats.org/officeDocument/2006/relationships/image" Target="../media/image980.emf"/><Relationship Id="rId21" Type="http://schemas.openxmlformats.org/officeDocument/2006/relationships/image" Target="../media/image890.emf"/><Relationship Id="rId34" Type="http://schemas.openxmlformats.org/officeDocument/2006/relationships/customXml" Target="../ink/ink302.xml"/><Relationship Id="rId42" Type="http://schemas.openxmlformats.org/officeDocument/2006/relationships/customXml" Target="../ink/ink306.xml"/><Relationship Id="rId7" Type="http://schemas.microsoft.com/office/2007/relationships/diagramDrawing" Target="../diagrams/drawing5.xml"/><Relationship Id="rId2" Type="http://schemas.openxmlformats.org/officeDocument/2006/relationships/notesSlide" Target="../notesSlides/notesSlide67.xml"/><Relationship Id="rId16" Type="http://schemas.openxmlformats.org/officeDocument/2006/relationships/customXml" Target="../ink/ink293.xml"/><Relationship Id="rId20" Type="http://schemas.openxmlformats.org/officeDocument/2006/relationships/customXml" Target="../ink/ink295.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840.emf"/><Relationship Id="rId24" Type="http://schemas.openxmlformats.org/officeDocument/2006/relationships/customXml" Target="../ink/ink297.xml"/><Relationship Id="rId32" Type="http://schemas.openxmlformats.org/officeDocument/2006/relationships/customXml" Target="../ink/ink301.xml"/><Relationship Id="rId37" Type="http://schemas.openxmlformats.org/officeDocument/2006/relationships/image" Target="../media/image970.emf"/><Relationship Id="rId40" Type="http://schemas.openxmlformats.org/officeDocument/2006/relationships/customXml" Target="../ink/ink305.xml"/><Relationship Id="rId5" Type="http://schemas.openxmlformats.org/officeDocument/2006/relationships/diagramQuickStyle" Target="../diagrams/quickStyle5.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299.xml"/><Relationship Id="rId36" Type="http://schemas.openxmlformats.org/officeDocument/2006/relationships/customXml" Target="../ink/ink303.xml"/><Relationship Id="rId10" Type="http://schemas.openxmlformats.org/officeDocument/2006/relationships/customXml" Target="../ink/ink290.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5.xml"/><Relationship Id="rId9" Type="http://schemas.openxmlformats.org/officeDocument/2006/relationships/image" Target="../media/image830.emf"/><Relationship Id="rId14" Type="http://schemas.openxmlformats.org/officeDocument/2006/relationships/customXml" Target="../ink/ink292.xml"/><Relationship Id="rId22" Type="http://schemas.openxmlformats.org/officeDocument/2006/relationships/customXml" Target="../ink/ink296.xml"/><Relationship Id="rId27" Type="http://schemas.openxmlformats.org/officeDocument/2006/relationships/image" Target="../media/image920.emf"/><Relationship Id="rId30" Type="http://schemas.openxmlformats.org/officeDocument/2006/relationships/customXml" Target="../ink/ink300.xml"/><Relationship Id="rId35" Type="http://schemas.openxmlformats.org/officeDocument/2006/relationships/image" Target="../media/image960.emf"/><Relationship Id="rId43" Type="http://schemas.openxmlformats.org/officeDocument/2006/relationships/image" Target="../media/image1000.emf"/><Relationship Id="rId8" Type="http://schemas.openxmlformats.org/officeDocument/2006/relationships/customXml" Target="../ink/ink289.xml"/><Relationship Id="rId3" Type="http://schemas.openxmlformats.org/officeDocument/2006/relationships/diagramData" Target="../diagrams/data5.xml"/><Relationship Id="rId12" Type="http://schemas.openxmlformats.org/officeDocument/2006/relationships/customXml" Target="../ink/ink291.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30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1.xml.rels><?xml version="1.0" encoding="UTF-8" standalone="yes"?>
<Relationships xmlns="http://schemas.openxmlformats.org/package/2006/relationships"><Relationship Id="rId26" Type="http://schemas.openxmlformats.org/officeDocument/2006/relationships/image" Target="../media/image342.emf"/><Relationship Id="rId21" Type="http://schemas.openxmlformats.org/officeDocument/2006/relationships/customXml" Target="../ink/ink312.xml"/><Relationship Id="rId42" Type="http://schemas.openxmlformats.org/officeDocument/2006/relationships/image" Target="../media/image422.emf"/><Relationship Id="rId47" Type="http://schemas.openxmlformats.org/officeDocument/2006/relationships/customXml" Target="../ink/ink325.xml"/><Relationship Id="rId63" Type="http://schemas.openxmlformats.org/officeDocument/2006/relationships/customXml" Target="../ink/ink333.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307.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320.xml"/><Relationship Id="rId40" Type="http://schemas.openxmlformats.org/officeDocument/2006/relationships/image" Target="../media/image412.emf"/><Relationship Id="rId45" Type="http://schemas.openxmlformats.org/officeDocument/2006/relationships/customXml" Target="../ink/ink324.xml"/><Relationship Id="rId53" Type="http://schemas.openxmlformats.org/officeDocument/2006/relationships/customXml" Target="../ink/ink32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341.xml"/><Relationship Id="rId5" Type="http://schemas.openxmlformats.org/officeDocument/2006/relationships/diagramQuickStyle" Target="../diagrams/quickStyle8.xml"/><Relationship Id="rId61" Type="http://schemas.openxmlformats.org/officeDocument/2006/relationships/customXml" Target="../ink/ink332.xml"/><Relationship Id="rId19" Type="http://schemas.openxmlformats.org/officeDocument/2006/relationships/customXml" Target="../ink/ink311.xml"/><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315.xml"/><Relationship Id="rId30" Type="http://schemas.openxmlformats.org/officeDocument/2006/relationships/image" Target="../media/image362.emf"/><Relationship Id="rId35" Type="http://schemas.openxmlformats.org/officeDocument/2006/relationships/customXml" Target="../ink/ink319.xml"/><Relationship Id="rId43" Type="http://schemas.openxmlformats.org/officeDocument/2006/relationships/customXml" Target="../ink/ink32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336.xml"/><Relationship Id="rId77" Type="http://schemas.openxmlformats.org/officeDocument/2006/relationships/customXml" Target="../ink/ink340.xml"/><Relationship Id="rId8" Type="http://schemas.openxmlformats.org/officeDocument/2006/relationships/image" Target="../media/image33.png"/><Relationship Id="rId51" Type="http://schemas.openxmlformats.org/officeDocument/2006/relationships/customXml" Target="../ink/ink32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emf"/><Relationship Id="rId17" Type="http://schemas.openxmlformats.org/officeDocument/2006/relationships/customXml" Target="../ink/ink310.xml"/><Relationship Id="rId25" Type="http://schemas.openxmlformats.org/officeDocument/2006/relationships/customXml" Target="../ink/ink314.xml"/><Relationship Id="rId33" Type="http://schemas.openxmlformats.org/officeDocument/2006/relationships/customXml" Target="../ink/ink318.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331.xml"/><Relationship Id="rId67" Type="http://schemas.openxmlformats.org/officeDocument/2006/relationships/customXml" Target="../ink/ink335.xml"/><Relationship Id="rId20" Type="http://schemas.openxmlformats.org/officeDocument/2006/relationships/image" Target="../media/image312.emf"/><Relationship Id="rId41" Type="http://schemas.openxmlformats.org/officeDocument/2006/relationships/customXml" Target="../ink/ink32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339.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309.xml"/><Relationship Id="rId23" Type="http://schemas.openxmlformats.org/officeDocument/2006/relationships/customXml" Target="../ink/ink313.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326.xml"/><Relationship Id="rId57" Type="http://schemas.openxmlformats.org/officeDocument/2006/relationships/customXml" Target="../ink/ink330.xml"/><Relationship Id="rId10" Type="http://schemas.openxmlformats.org/officeDocument/2006/relationships/image" Target="../media/image35.png"/><Relationship Id="rId31" Type="http://schemas.openxmlformats.org/officeDocument/2006/relationships/customXml" Target="../ink/ink31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334.xml"/><Relationship Id="rId73" Type="http://schemas.openxmlformats.org/officeDocument/2006/relationships/customXml" Target="../ink/ink338.xml"/><Relationship Id="rId78" Type="http://schemas.openxmlformats.org/officeDocument/2006/relationships/image" Target="../media/image621.emf"/><Relationship Id="rId4" Type="http://schemas.openxmlformats.org/officeDocument/2006/relationships/diagramLayout" Target="../diagrams/layout8.xml"/><Relationship Id="rId9" Type="http://schemas.openxmlformats.org/officeDocument/2006/relationships/image" Target="../media/image34.png"/><Relationship Id="rId13" Type="http://schemas.openxmlformats.org/officeDocument/2006/relationships/customXml" Target="../ink/ink308.xml"/><Relationship Id="rId18" Type="http://schemas.openxmlformats.org/officeDocument/2006/relationships/image" Target="../media/image307.emf"/><Relationship Id="rId39" Type="http://schemas.openxmlformats.org/officeDocument/2006/relationships/customXml" Target="../ink/ink321.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329.xml"/><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337.xml"/><Relationship Id="rId2" Type="http://schemas.openxmlformats.org/officeDocument/2006/relationships/notesSlide" Target="../notesSlides/notesSlide71.xml"/><Relationship Id="rId29" Type="http://schemas.openxmlformats.org/officeDocument/2006/relationships/customXml" Target="../ink/ink316.xml"/></Relationships>
</file>

<file path=ppt/slides/_rels/slide72.xml.rels><?xml version="1.0" encoding="UTF-8" standalone="yes"?>
<Relationships xmlns="http://schemas.openxmlformats.org/package/2006/relationships"><Relationship Id="rId13" Type="http://schemas.openxmlformats.org/officeDocument/2006/relationships/customXml" Target="../ink/ink343.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56.xml"/><Relationship Id="rId21" Type="http://schemas.openxmlformats.org/officeDocument/2006/relationships/customXml" Target="../ink/ink347.xml"/><Relationship Id="rId34" Type="http://schemas.openxmlformats.org/officeDocument/2006/relationships/image" Target="../media/image247.emf"/><Relationship Id="rId42" Type="http://schemas.openxmlformats.org/officeDocument/2006/relationships/image" Target="../media/image252.emf"/><Relationship Id="rId7" Type="http://schemas.microsoft.com/office/2007/relationships/diagramDrawing" Target="../diagrams/drawing9.xml"/><Relationship Id="rId2" Type="http://schemas.openxmlformats.org/officeDocument/2006/relationships/notesSlide" Target="../notesSlides/notesSlide72.xml"/><Relationship Id="rId16" Type="http://schemas.openxmlformats.org/officeDocument/2006/relationships/image" Target="../media/image237.emf"/><Relationship Id="rId29" Type="http://schemas.openxmlformats.org/officeDocument/2006/relationships/customXml" Target="../ink/ink351.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ustomXml" Target="../ink/ink342.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55.xml"/><Relationship Id="rId40" Type="http://schemas.openxmlformats.org/officeDocument/2006/relationships/image" Target="../media/image251.emf"/><Relationship Id="rId45" Type="http://schemas.openxmlformats.org/officeDocument/2006/relationships/customXml" Target="../ink/ink359.xml"/><Relationship Id="rId5" Type="http://schemas.openxmlformats.org/officeDocument/2006/relationships/diagramQuickStyle" Target="../diagrams/quickStyle9.xml"/><Relationship Id="rId15" Type="http://schemas.openxmlformats.org/officeDocument/2006/relationships/customXml" Target="../ink/ink344.xml"/><Relationship Id="rId23" Type="http://schemas.openxmlformats.org/officeDocument/2006/relationships/customXml" Target="../ink/ink348.xml"/><Relationship Id="rId28" Type="http://schemas.openxmlformats.org/officeDocument/2006/relationships/image" Target="../media/image244.emf"/><Relationship Id="rId36" Type="http://schemas.openxmlformats.org/officeDocument/2006/relationships/image" Target="../media/image248.emf"/><Relationship Id="rId10" Type="http://schemas.openxmlformats.org/officeDocument/2006/relationships/image" Target="../media/image35.png"/><Relationship Id="rId19" Type="http://schemas.openxmlformats.org/officeDocument/2006/relationships/customXml" Target="../ink/ink346.xml"/><Relationship Id="rId31" Type="http://schemas.openxmlformats.org/officeDocument/2006/relationships/customXml" Target="../ink/ink352.xml"/><Relationship Id="rId44" Type="http://schemas.openxmlformats.org/officeDocument/2006/relationships/image" Target="../media/image253.emf"/><Relationship Id="rId4" Type="http://schemas.openxmlformats.org/officeDocument/2006/relationships/diagramLayout" Target="../diagrams/layout9.xml"/><Relationship Id="rId9" Type="http://schemas.openxmlformats.org/officeDocument/2006/relationships/image" Target="../media/image34.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50.xml"/><Relationship Id="rId30" Type="http://schemas.openxmlformats.org/officeDocument/2006/relationships/image" Target="../media/image245.emf"/><Relationship Id="rId35" Type="http://schemas.openxmlformats.org/officeDocument/2006/relationships/customXml" Target="../ink/ink354.xml"/><Relationship Id="rId43" Type="http://schemas.openxmlformats.org/officeDocument/2006/relationships/customXml" Target="../ink/ink358.xml"/><Relationship Id="rId8" Type="http://schemas.openxmlformats.org/officeDocument/2006/relationships/image" Target="../media/image33.png"/><Relationship Id="rId3" Type="http://schemas.openxmlformats.org/officeDocument/2006/relationships/diagramData" Target="../diagrams/data9.xml"/><Relationship Id="rId12" Type="http://schemas.openxmlformats.org/officeDocument/2006/relationships/image" Target="../media/image235.emf"/><Relationship Id="rId17" Type="http://schemas.openxmlformats.org/officeDocument/2006/relationships/customXml" Target="../ink/ink345.xml"/><Relationship Id="rId25" Type="http://schemas.openxmlformats.org/officeDocument/2006/relationships/customXml" Target="../ink/ink349.xml"/><Relationship Id="rId33" Type="http://schemas.openxmlformats.org/officeDocument/2006/relationships/customXml" Target="../ink/ink353.xml"/><Relationship Id="rId38" Type="http://schemas.openxmlformats.org/officeDocument/2006/relationships/image" Target="../media/image249.emf"/><Relationship Id="rId46" Type="http://schemas.openxmlformats.org/officeDocument/2006/relationships/image" Target="../media/image254.emf"/><Relationship Id="rId20" Type="http://schemas.openxmlformats.org/officeDocument/2006/relationships/image" Target="../media/image239.emf"/><Relationship Id="rId41" Type="http://schemas.openxmlformats.org/officeDocument/2006/relationships/customXml" Target="../ink/ink357.xml"/></Relationships>
</file>

<file path=ppt/slides/_rels/slide73.xml.rels><?xml version="1.0" encoding="UTF-8" standalone="yes"?>
<Relationships xmlns="http://schemas.openxmlformats.org/package/2006/relationships"><Relationship Id="rId26" Type="http://schemas.openxmlformats.org/officeDocument/2006/relationships/image" Target="../media/image243.emf"/><Relationship Id="rId21" Type="http://schemas.openxmlformats.org/officeDocument/2006/relationships/customXml" Target="../ink/ink365.xml"/><Relationship Id="rId42" Type="http://schemas.openxmlformats.org/officeDocument/2006/relationships/image" Target="../media/image252.emf"/><Relationship Id="rId47" Type="http://schemas.openxmlformats.org/officeDocument/2006/relationships/customXml" Target="../ink/ink378.xml"/><Relationship Id="rId63" Type="http://schemas.openxmlformats.org/officeDocument/2006/relationships/customXml" Target="../ink/ink386.xml"/><Relationship Id="rId68" Type="http://schemas.openxmlformats.org/officeDocument/2006/relationships/image" Target="../media/image266.emf"/><Relationship Id="rId2" Type="http://schemas.openxmlformats.org/officeDocument/2006/relationships/notesSlide" Target="../notesSlides/notesSlide73.xml"/><Relationship Id="rId16" Type="http://schemas.openxmlformats.org/officeDocument/2006/relationships/image" Target="../media/image237.emf"/><Relationship Id="rId29" Type="http://schemas.openxmlformats.org/officeDocument/2006/relationships/customXml" Target="../ink/ink369.xml"/><Relationship Id="rId11" Type="http://schemas.openxmlformats.org/officeDocument/2006/relationships/customXml" Target="../ink/ink360.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73.xml"/><Relationship Id="rId40" Type="http://schemas.openxmlformats.org/officeDocument/2006/relationships/image" Target="../media/image251.emf"/><Relationship Id="rId45" Type="http://schemas.openxmlformats.org/officeDocument/2006/relationships/customXml" Target="../ink/ink377.xml"/><Relationship Id="rId53" Type="http://schemas.openxmlformats.org/officeDocument/2006/relationships/customXml" Target="../ink/ink381.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0.xml"/><Relationship Id="rId61" Type="http://schemas.openxmlformats.org/officeDocument/2006/relationships/customXml" Target="../ink/ink385.xml"/><Relationship Id="rId19" Type="http://schemas.openxmlformats.org/officeDocument/2006/relationships/customXml" Target="../ink/ink364.xml"/><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68.xml"/><Relationship Id="rId30" Type="http://schemas.openxmlformats.org/officeDocument/2006/relationships/image" Target="../media/image245.emf"/><Relationship Id="rId35" Type="http://schemas.openxmlformats.org/officeDocument/2006/relationships/customXml" Target="../ink/ink372.xml"/><Relationship Id="rId43" Type="http://schemas.openxmlformats.org/officeDocument/2006/relationships/customXml" Target="../ink/ink376.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389.xml"/><Relationship Id="rId8" Type="http://schemas.openxmlformats.org/officeDocument/2006/relationships/image" Target="../media/image33.png"/><Relationship Id="rId51" Type="http://schemas.openxmlformats.org/officeDocument/2006/relationships/customXml" Target="../ink/ink380.xml"/><Relationship Id="rId72" Type="http://schemas.openxmlformats.org/officeDocument/2006/relationships/image" Target="../media/image268.emf"/><Relationship Id="rId3" Type="http://schemas.openxmlformats.org/officeDocument/2006/relationships/diagramData" Target="../diagrams/data10.xml"/><Relationship Id="rId12" Type="http://schemas.openxmlformats.org/officeDocument/2006/relationships/image" Target="../media/image235.emf"/><Relationship Id="rId17" Type="http://schemas.openxmlformats.org/officeDocument/2006/relationships/customXml" Target="../ink/ink363.xml"/><Relationship Id="rId25" Type="http://schemas.openxmlformats.org/officeDocument/2006/relationships/customXml" Target="../ink/ink367.xml"/><Relationship Id="rId33" Type="http://schemas.openxmlformats.org/officeDocument/2006/relationships/customXml" Target="../ink/ink371.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384.xml"/><Relationship Id="rId67" Type="http://schemas.openxmlformats.org/officeDocument/2006/relationships/customXml" Target="../ink/ink388.xml"/><Relationship Id="rId20" Type="http://schemas.openxmlformats.org/officeDocument/2006/relationships/image" Target="../media/image239.emf"/><Relationship Id="rId41" Type="http://schemas.openxmlformats.org/officeDocument/2006/relationships/customXml" Target="../ink/ink375.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0.xml"/><Relationship Id="rId15" Type="http://schemas.openxmlformats.org/officeDocument/2006/relationships/customXml" Target="../ink/ink362.xml"/><Relationship Id="rId23" Type="http://schemas.openxmlformats.org/officeDocument/2006/relationships/customXml" Target="../ink/ink366.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79.xml"/><Relationship Id="rId57" Type="http://schemas.openxmlformats.org/officeDocument/2006/relationships/customXml" Target="../ink/ink383.xml"/><Relationship Id="rId10" Type="http://schemas.openxmlformats.org/officeDocument/2006/relationships/image" Target="../media/image35.png"/><Relationship Id="rId31" Type="http://schemas.openxmlformats.org/officeDocument/2006/relationships/customXml" Target="../ink/ink370.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387.xml"/><Relationship Id="rId73" Type="http://schemas.openxmlformats.org/officeDocument/2006/relationships/customXml" Target="../ink/ink391.xml"/><Relationship Id="rId4" Type="http://schemas.openxmlformats.org/officeDocument/2006/relationships/diagramLayout" Target="../diagrams/layout10.xml"/><Relationship Id="rId9" Type="http://schemas.openxmlformats.org/officeDocument/2006/relationships/image" Target="../media/image34.png"/><Relationship Id="rId13" Type="http://schemas.openxmlformats.org/officeDocument/2006/relationships/customXml" Target="../ink/ink361.xml"/><Relationship Id="rId18" Type="http://schemas.openxmlformats.org/officeDocument/2006/relationships/image" Target="../media/image238.emf"/><Relationship Id="rId39" Type="http://schemas.openxmlformats.org/officeDocument/2006/relationships/customXml" Target="../ink/ink374.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382.xml"/><Relationship Id="rId7" Type="http://schemas.microsoft.com/office/2007/relationships/diagramDrawing" Target="../diagrams/drawing10.xml"/><Relationship Id="rId71" Type="http://schemas.openxmlformats.org/officeDocument/2006/relationships/customXml" Target="../ink/ink390.xml"/></Relationships>
</file>

<file path=ppt/slides/_rels/slide74.xml.rels><?xml version="1.0" encoding="UTF-8" standalone="yes"?>
<Relationships xmlns="http://schemas.openxmlformats.org/package/2006/relationships"><Relationship Id="rId117" Type="http://schemas.openxmlformats.org/officeDocument/2006/relationships/customXml" Target="../ink/ink445.xml"/><Relationship Id="rId21" Type="http://schemas.openxmlformats.org/officeDocument/2006/relationships/customXml" Target="../ink/ink397.xml"/><Relationship Id="rId42" Type="http://schemas.openxmlformats.org/officeDocument/2006/relationships/image" Target="../media/image252.emf"/><Relationship Id="rId63" Type="http://schemas.openxmlformats.org/officeDocument/2006/relationships/customXml" Target="../ink/ink418.xml"/><Relationship Id="rId84" Type="http://schemas.openxmlformats.org/officeDocument/2006/relationships/image" Target="../media/image275.emf"/><Relationship Id="rId138" Type="http://schemas.openxmlformats.org/officeDocument/2006/relationships/image" Target="../media/image302.emf"/><Relationship Id="rId16" Type="http://schemas.openxmlformats.org/officeDocument/2006/relationships/image" Target="../media/image237.emf"/><Relationship Id="rId107" Type="http://schemas.openxmlformats.org/officeDocument/2006/relationships/customXml" Target="../ink/ink440.xml"/><Relationship Id="rId11" Type="http://schemas.openxmlformats.org/officeDocument/2006/relationships/customXml" Target="../ink/ink392.xml"/><Relationship Id="rId32" Type="http://schemas.openxmlformats.org/officeDocument/2006/relationships/image" Target="../media/image246.emf"/><Relationship Id="rId37" Type="http://schemas.openxmlformats.org/officeDocument/2006/relationships/customXml" Target="../ink/ink405.xml"/><Relationship Id="rId53" Type="http://schemas.openxmlformats.org/officeDocument/2006/relationships/customXml" Target="../ink/ink413.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426.xml"/><Relationship Id="rId102" Type="http://schemas.openxmlformats.org/officeDocument/2006/relationships/image" Target="../media/image284.emf"/><Relationship Id="rId123" Type="http://schemas.openxmlformats.org/officeDocument/2006/relationships/customXml" Target="../ink/ink448.xml"/><Relationship Id="rId128" Type="http://schemas.openxmlformats.org/officeDocument/2006/relationships/image" Target="../media/image297.emf"/><Relationship Id="rId5" Type="http://schemas.openxmlformats.org/officeDocument/2006/relationships/diagramQuickStyle" Target="../diagrams/quickStyle11.xml"/><Relationship Id="rId90" Type="http://schemas.openxmlformats.org/officeDocument/2006/relationships/image" Target="../media/image278.emf"/><Relationship Id="rId95" Type="http://schemas.openxmlformats.org/officeDocument/2006/relationships/customXml" Target="../ink/ink434.xml"/><Relationship Id="rId22" Type="http://schemas.openxmlformats.org/officeDocument/2006/relationships/image" Target="../media/image241.emf"/><Relationship Id="rId27" Type="http://schemas.openxmlformats.org/officeDocument/2006/relationships/customXml" Target="../ink/ink400.xml"/><Relationship Id="rId43" Type="http://schemas.openxmlformats.org/officeDocument/2006/relationships/customXml" Target="../ink/ink408.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421.xml"/><Relationship Id="rId113" Type="http://schemas.openxmlformats.org/officeDocument/2006/relationships/customXml" Target="../ink/ink443.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456.xml"/><Relationship Id="rId80" Type="http://schemas.openxmlformats.org/officeDocument/2006/relationships/image" Target="../media/image273.emf"/><Relationship Id="rId85" Type="http://schemas.openxmlformats.org/officeDocument/2006/relationships/customXml" Target="../ink/ink429.xml"/><Relationship Id="rId12" Type="http://schemas.openxmlformats.org/officeDocument/2006/relationships/image" Target="../media/image235.emf"/><Relationship Id="rId17" Type="http://schemas.openxmlformats.org/officeDocument/2006/relationships/customXml" Target="../ink/ink395.xml"/><Relationship Id="rId33" Type="http://schemas.openxmlformats.org/officeDocument/2006/relationships/customXml" Target="../ink/ink403.xml"/><Relationship Id="rId38" Type="http://schemas.openxmlformats.org/officeDocument/2006/relationships/image" Target="../media/image249.emf"/><Relationship Id="rId59" Type="http://schemas.openxmlformats.org/officeDocument/2006/relationships/customXml" Target="../ink/ink416.xml"/><Relationship Id="rId103" Type="http://schemas.openxmlformats.org/officeDocument/2006/relationships/customXml" Target="../ink/ink438.xml"/><Relationship Id="rId108" Type="http://schemas.openxmlformats.org/officeDocument/2006/relationships/image" Target="../media/image287.emf"/><Relationship Id="rId124" Type="http://schemas.openxmlformats.org/officeDocument/2006/relationships/image" Target="../media/image295.emf"/><Relationship Id="rId129" Type="http://schemas.openxmlformats.org/officeDocument/2006/relationships/customXml" Target="../ink/ink451.xml"/><Relationship Id="rId54" Type="http://schemas.openxmlformats.org/officeDocument/2006/relationships/image" Target="../media/image258.emf"/><Relationship Id="rId70" Type="http://schemas.openxmlformats.org/officeDocument/2006/relationships/image" Target="../media/image267.emf"/><Relationship Id="rId75" Type="http://schemas.openxmlformats.org/officeDocument/2006/relationships/customXml" Target="../ink/ink424.xml"/><Relationship Id="rId91" Type="http://schemas.openxmlformats.org/officeDocument/2006/relationships/customXml" Target="../ink/ink432.xml"/><Relationship Id="rId96" Type="http://schemas.openxmlformats.org/officeDocument/2006/relationships/image" Target="../media/image281.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1.xml"/><Relationship Id="rId23" Type="http://schemas.openxmlformats.org/officeDocument/2006/relationships/customXml" Target="../ink/ink398.xml"/><Relationship Id="rId28" Type="http://schemas.openxmlformats.org/officeDocument/2006/relationships/image" Target="../media/image244.emf"/><Relationship Id="rId49" Type="http://schemas.openxmlformats.org/officeDocument/2006/relationships/customXml" Target="../ink/ink411.xml"/><Relationship Id="rId114" Type="http://schemas.openxmlformats.org/officeDocument/2006/relationships/image" Target="../media/image290.emf"/><Relationship Id="rId119" Type="http://schemas.openxmlformats.org/officeDocument/2006/relationships/customXml" Target="../ink/ink446.xml"/><Relationship Id="rId44" Type="http://schemas.openxmlformats.org/officeDocument/2006/relationships/image" Target="../media/image253.emf"/><Relationship Id="rId60" Type="http://schemas.openxmlformats.org/officeDocument/2006/relationships/image" Target="../media/image262.emf"/><Relationship Id="rId65" Type="http://schemas.openxmlformats.org/officeDocument/2006/relationships/customXml" Target="../ink/ink419.xml"/><Relationship Id="rId81" Type="http://schemas.openxmlformats.org/officeDocument/2006/relationships/customXml" Target="../ink/ink427.xml"/><Relationship Id="rId86" Type="http://schemas.openxmlformats.org/officeDocument/2006/relationships/image" Target="../media/image276.emf"/><Relationship Id="rId130" Type="http://schemas.openxmlformats.org/officeDocument/2006/relationships/image" Target="../media/image298.emf"/><Relationship Id="rId135" Type="http://schemas.openxmlformats.org/officeDocument/2006/relationships/customXml" Target="../ink/ink454.xml"/><Relationship Id="rId13" Type="http://schemas.openxmlformats.org/officeDocument/2006/relationships/customXml" Target="../ink/ink393.xml"/><Relationship Id="rId18" Type="http://schemas.openxmlformats.org/officeDocument/2006/relationships/image" Target="../media/image238.emf"/><Relationship Id="rId39" Type="http://schemas.openxmlformats.org/officeDocument/2006/relationships/customXml" Target="../ink/ink406.xml"/><Relationship Id="rId109" Type="http://schemas.openxmlformats.org/officeDocument/2006/relationships/customXml" Target="../ink/ink441.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414.xml"/><Relationship Id="rId76" Type="http://schemas.openxmlformats.org/officeDocument/2006/relationships/image" Target="../media/image271.emf"/><Relationship Id="rId97" Type="http://schemas.openxmlformats.org/officeDocument/2006/relationships/customXml" Target="../ink/ink435.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449.xml"/><Relationship Id="rId7" Type="http://schemas.microsoft.com/office/2007/relationships/diagramDrawing" Target="../diagrams/drawing11.xml"/><Relationship Id="rId71" Type="http://schemas.openxmlformats.org/officeDocument/2006/relationships/customXml" Target="../ink/ink422.xml"/><Relationship Id="rId92" Type="http://schemas.openxmlformats.org/officeDocument/2006/relationships/image" Target="../media/image279.emf"/><Relationship Id="rId2" Type="http://schemas.openxmlformats.org/officeDocument/2006/relationships/notesSlide" Target="../notesSlides/notesSlide74.xml"/><Relationship Id="rId29" Type="http://schemas.openxmlformats.org/officeDocument/2006/relationships/customXml" Target="../ink/ink401.xml"/><Relationship Id="rId24" Type="http://schemas.openxmlformats.org/officeDocument/2006/relationships/image" Target="../media/image242.emf"/><Relationship Id="rId40" Type="http://schemas.openxmlformats.org/officeDocument/2006/relationships/image" Target="../media/image251.emf"/><Relationship Id="rId45" Type="http://schemas.openxmlformats.org/officeDocument/2006/relationships/customXml" Target="../ink/ink409.xml"/><Relationship Id="rId66" Type="http://schemas.openxmlformats.org/officeDocument/2006/relationships/image" Target="../media/image265.emf"/><Relationship Id="rId87" Type="http://schemas.openxmlformats.org/officeDocument/2006/relationships/customXml" Target="../ink/ink430.xml"/><Relationship Id="rId110" Type="http://schemas.openxmlformats.org/officeDocument/2006/relationships/image" Target="../media/image288.emf"/><Relationship Id="rId115" Type="http://schemas.openxmlformats.org/officeDocument/2006/relationships/customXml" Target="../ink/ink444.xml"/><Relationship Id="rId131" Type="http://schemas.openxmlformats.org/officeDocument/2006/relationships/customXml" Target="../ink/ink452.xml"/><Relationship Id="rId136" Type="http://schemas.openxmlformats.org/officeDocument/2006/relationships/image" Target="../media/image301.emf"/><Relationship Id="rId61" Type="http://schemas.openxmlformats.org/officeDocument/2006/relationships/customXml" Target="../ink/ink417.xml"/><Relationship Id="rId82" Type="http://schemas.openxmlformats.org/officeDocument/2006/relationships/image" Target="../media/image274.emf"/><Relationship Id="rId19" Type="http://schemas.openxmlformats.org/officeDocument/2006/relationships/customXml" Target="../ink/ink396.xml"/><Relationship Id="rId14" Type="http://schemas.openxmlformats.org/officeDocument/2006/relationships/image" Target="../media/image236.emf"/><Relationship Id="rId30" Type="http://schemas.openxmlformats.org/officeDocument/2006/relationships/image" Target="../media/image245.emf"/><Relationship Id="rId35" Type="http://schemas.openxmlformats.org/officeDocument/2006/relationships/customXml" Target="../ink/ink404.xml"/><Relationship Id="rId56" Type="http://schemas.openxmlformats.org/officeDocument/2006/relationships/image" Target="../media/image259.emf"/><Relationship Id="rId77" Type="http://schemas.openxmlformats.org/officeDocument/2006/relationships/customXml" Target="../ink/ink425.xml"/><Relationship Id="rId100" Type="http://schemas.openxmlformats.org/officeDocument/2006/relationships/image" Target="../media/image283.emf"/><Relationship Id="rId105" Type="http://schemas.openxmlformats.org/officeDocument/2006/relationships/customXml" Target="../ink/ink439.xml"/><Relationship Id="rId126" Type="http://schemas.openxmlformats.org/officeDocument/2006/relationships/image" Target="../media/image296.emf"/><Relationship Id="rId8" Type="http://schemas.openxmlformats.org/officeDocument/2006/relationships/image" Target="../media/image33.png"/><Relationship Id="rId51" Type="http://schemas.openxmlformats.org/officeDocument/2006/relationships/customXml" Target="../ink/ink412.xml"/><Relationship Id="rId72" Type="http://schemas.openxmlformats.org/officeDocument/2006/relationships/image" Target="../media/image268.emf"/><Relationship Id="rId93" Type="http://schemas.openxmlformats.org/officeDocument/2006/relationships/customXml" Target="../ink/ink433.xml"/><Relationship Id="rId98" Type="http://schemas.openxmlformats.org/officeDocument/2006/relationships/image" Target="../media/image282.emf"/><Relationship Id="rId121" Type="http://schemas.openxmlformats.org/officeDocument/2006/relationships/customXml" Target="../ink/ink447.xml"/><Relationship Id="rId3" Type="http://schemas.openxmlformats.org/officeDocument/2006/relationships/diagramData" Target="../diagrams/data11.xml"/><Relationship Id="rId25" Type="http://schemas.openxmlformats.org/officeDocument/2006/relationships/customXml" Target="../ink/ink399.xml"/><Relationship Id="rId46" Type="http://schemas.openxmlformats.org/officeDocument/2006/relationships/image" Target="../media/image254.emf"/><Relationship Id="rId67" Type="http://schemas.openxmlformats.org/officeDocument/2006/relationships/customXml" Target="../ink/ink420.xml"/><Relationship Id="rId116" Type="http://schemas.openxmlformats.org/officeDocument/2006/relationships/image" Target="../media/image291.emf"/><Relationship Id="rId137" Type="http://schemas.openxmlformats.org/officeDocument/2006/relationships/customXml" Target="../ink/ink455.xml"/><Relationship Id="rId20" Type="http://schemas.openxmlformats.org/officeDocument/2006/relationships/image" Target="../media/image239.emf"/><Relationship Id="rId41" Type="http://schemas.openxmlformats.org/officeDocument/2006/relationships/customXml" Target="../ink/ink407.xml"/><Relationship Id="rId62" Type="http://schemas.openxmlformats.org/officeDocument/2006/relationships/image" Target="../media/image263.emf"/><Relationship Id="rId83" Type="http://schemas.openxmlformats.org/officeDocument/2006/relationships/customXml" Target="../ink/ink428.xml"/><Relationship Id="rId88" Type="http://schemas.openxmlformats.org/officeDocument/2006/relationships/image" Target="../media/image277.emf"/><Relationship Id="rId111" Type="http://schemas.openxmlformats.org/officeDocument/2006/relationships/customXml" Target="../ink/ink442.xml"/><Relationship Id="rId132" Type="http://schemas.openxmlformats.org/officeDocument/2006/relationships/image" Target="../media/image299.emf"/><Relationship Id="rId15" Type="http://schemas.openxmlformats.org/officeDocument/2006/relationships/customXml" Target="../ink/ink394.xml"/><Relationship Id="rId36" Type="http://schemas.openxmlformats.org/officeDocument/2006/relationships/image" Target="../media/image248.emf"/><Relationship Id="rId57" Type="http://schemas.openxmlformats.org/officeDocument/2006/relationships/customXml" Target="../ink/ink415.xml"/><Relationship Id="rId106" Type="http://schemas.openxmlformats.org/officeDocument/2006/relationships/image" Target="../media/image286.emf"/><Relationship Id="rId127" Type="http://schemas.openxmlformats.org/officeDocument/2006/relationships/customXml" Target="../ink/ink450.xml"/><Relationship Id="rId10" Type="http://schemas.openxmlformats.org/officeDocument/2006/relationships/image" Target="../media/image35.png"/><Relationship Id="rId31" Type="http://schemas.openxmlformats.org/officeDocument/2006/relationships/customXml" Target="../ink/ink402.xml"/><Relationship Id="rId52" Type="http://schemas.openxmlformats.org/officeDocument/2006/relationships/image" Target="../media/image257.emf"/><Relationship Id="rId73" Type="http://schemas.openxmlformats.org/officeDocument/2006/relationships/customXml" Target="../ink/ink423.xml"/><Relationship Id="rId78" Type="http://schemas.openxmlformats.org/officeDocument/2006/relationships/image" Target="../media/image272.emf"/><Relationship Id="rId94" Type="http://schemas.openxmlformats.org/officeDocument/2006/relationships/image" Target="../media/image280.emf"/><Relationship Id="rId99" Type="http://schemas.openxmlformats.org/officeDocument/2006/relationships/customXml" Target="../ink/ink436.xml"/><Relationship Id="rId101" Type="http://schemas.openxmlformats.org/officeDocument/2006/relationships/customXml" Target="../ink/ink437.xml"/><Relationship Id="rId122" Type="http://schemas.openxmlformats.org/officeDocument/2006/relationships/image" Target="../media/image294.emf"/><Relationship Id="rId4" Type="http://schemas.openxmlformats.org/officeDocument/2006/relationships/diagramLayout" Target="../diagrams/layout11.xml"/><Relationship Id="rId9" Type="http://schemas.openxmlformats.org/officeDocument/2006/relationships/image" Target="../media/image34.png"/><Relationship Id="rId26" Type="http://schemas.openxmlformats.org/officeDocument/2006/relationships/image" Target="../media/image243.emf"/><Relationship Id="rId47" Type="http://schemas.openxmlformats.org/officeDocument/2006/relationships/customXml" Target="../ink/ink410.xml"/><Relationship Id="rId68" Type="http://schemas.openxmlformats.org/officeDocument/2006/relationships/image" Target="../media/image266.emf"/><Relationship Id="rId89" Type="http://schemas.openxmlformats.org/officeDocument/2006/relationships/customXml" Target="../ink/ink431.xml"/><Relationship Id="rId112" Type="http://schemas.openxmlformats.org/officeDocument/2006/relationships/image" Target="../media/image289.emf"/><Relationship Id="rId133" Type="http://schemas.openxmlformats.org/officeDocument/2006/relationships/customXml" Target="../ink/ink45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464.xml"/><Relationship Id="rId26" Type="http://schemas.openxmlformats.org/officeDocument/2006/relationships/customXml" Target="../ink/ink468.xml"/><Relationship Id="rId3" Type="http://schemas.openxmlformats.org/officeDocument/2006/relationships/image" Target="../media/image36.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461.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6.xml"/><Relationship Id="rId16" Type="http://schemas.openxmlformats.org/officeDocument/2006/relationships/customXml" Target="../ink/ink463.xml"/><Relationship Id="rId20" Type="http://schemas.openxmlformats.org/officeDocument/2006/relationships/customXml" Target="../ink/ink465.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458.xml"/><Relationship Id="rId11" Type="http://schemas.openxmlformats.org/officeDocument/2006/relationships/image" Target="../media/image1340.emf"/><Relationship Id="rId24" Type="http://schemas.openxmlformats.org/officeDocument/2006/relationships/customXml" Target="../ink/ink467.xml"/><Relationship Id="rId32" Type="http://schemas.openxmlformats.org/officeDocument/2006/relationships/customXml" Target="../ink/ink471.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469.xml"/><Relationship Id="rId10" Type="http://schemas.openxmlformats.org/officeDocument/2006/relationships/customXml" Target="../ink/ink460.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457.xml"/><Relationship Id="rId9" Type="http://schemas.openxmlformats.org/officeDocument/2006/relationships/image" Target="../media/image1330.emf"/><Relationship Id="rId14" Type="http://schemas.openxmlformats.org/officeDocument/2006/relationships/customXml" Target="../ink/ink462.xml"/><Relationship Id="rId22" Type="http://schemas.openxmlformats.org/officeDocument/2006/relationships/customXml" Target="../ink/ink466.xml"/><Relationship Id="rId27" Type="http://schemas.openxmlformats.org/officeDocument/2006/relationships/image" Target="../media/image1420.emf"/><Relationship Id="rId30" Type="http://schemas.openxmlformats.org/officeDocument/2006/relationships/customXml" Target="../ink/ink470.xml"/><Relationship Id="rId8" Type="http://schemas.openxmlformats.org/officeDocument/2006/relationships/customXml" Target="../ink/ink459.xml"/></Relationships>
</file>

<file path=ppt/slides/_rels/slide77.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479.xml"/><Relationship Id="rId26" Type="http://schemas.openxmlformats.org/officeDocument/2006/relationships/customXml" Target="../ink/ink483.xml"/><Relationship Id="rId3" Type="http://schemas.openxmlformats.org/officeDocument/2006/relationships/image" Target="../media/image37.png"/><Relationship Id="rId21" Type="http://schemas.openxmlformats.org/officeDocument/2006/relationships/image" Target="../media/image1550.emf"/><Relationship Id="rId34" Type="http://schemas.openxmlformats.org/officeDocument/2006/relationships/customXml" Target="../ink/ink487.xml"/><Relationship Id="rId7" Type="http://schemas.openxmlformats.org/officeDocument/2006/relationships/image" Target="../media/image1480.emf"/><Relationship Id="rId12" Type="http://schemas.openxmlformats.org/officeDocument/2006/relationships/customXml" Target="../ink/ink476.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77.xml"/><Relationship Id="rId16" Type="http://schemas.openxmlformats.org/officeDocument/2006/relationships/customXml" Target="../ink/ink478.xml"/><Relationship Id="rId20" Type="http://schemas.openxmlformats.org/officeDocument/2006/relationships/customXml" Target="../ink/ink480.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473.xml"/><Relationship Id="rId11" Type="http://schemas.openxmlformats.org/officeDocument/2006/relationships/image" Target="../media/image1500.emf"/><Relationship Id="rId24" Type="http://schemas.openxmlformats.org/officeDocument/2006/relationships/customXml" Target="../ink/ink482.xml"/><Relationship Id="rId32" Type="http://schemas.openxmlformats.org/officeDocument/2006/relationships/customXml" Target="../ink/ink486.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484.xml"/><Relationship Id="rId10" Type="http://schemas.openxmlformats.org/officeDocument/2006/relationships/customXml" Target="../ink/ink475.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472.xml"/><Relationship Id="rId9" Type="http://schemas.openxmlformats.org/officeDocument/2006/relationships/image" Target="../media/image1490.emf"/><Relationship Id="rId14" Type="http://schemas.openxmlformats.org/officeDocument/2006/relationships/customXml" Target="../ink/ink477.xml"/><Relationship Id="rId22" Type="http://schemas.openxmlformats.org/officeDocument/2006/relationships/customXml" Target="../ink/ink481.xml"/><Relationship Id="rId27" Type="http://schemas.openxmlformats.org/officeDocument/2006/relationships/image" Target="../media/image1580.emf"/><Relationship Id="rId30" Type="http://schemas.openxmlformats.org/officeDocument/2006/relationships/customXml" Target="../ink/ink485.xml"/><Relationship Id="rId35" Type="http://schemas.openxmlformats.org/officeDocument/2006/relationships/image" Target="../media/image1620.emf"/><Relationship Id="rId8" Type="http://schemas.openxmlformats.org/officeDocument/2006/relationships/customXml" Target="../ink/ink47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smtClean="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endParaRPr lang="en-US" sz="4800" dirty="0"/>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a:t>
            </a:r>
            <a:r>
              <a:rPr lang="en-US" sz="4800" dirty="0" smtClean="0"/>
              <a:t>you write a UI test?</a:t>
            </a:r>
            <a:endParaRPr lang="en-US" sz="4800" dirty="0"/>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a:t>
            </a:r>
            <a:r>
              <a:rPr lang="en-US" sz="3600" dirty="0" smtClean="0">
                <a:solidFill>
                  <a:srgbClr val="013947"/>
                </a:solidFill>
                <a:latin typeface="Corbel" panose="020B0503020204020204" pitchFamily="34" charset="0"/>
              </a:rPr>
              <a:t>when you can't write a                      test instead</a:t>
            </a:r>
            <a:endParaRPr lang="en-US" sz="3600" dirty="0">
              <a:solidFill>
                <a:srgbClr val="013947"/>
              </a:solidFill>
              <a:latin typeface="Corbel" panose="020B0503020204020204" pitchFamily="34" charset="0"/>
            </a:endParaRPr>
          </a:p>
        </p:txBody>
      </p:sp>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 xmlns:a16="http://schemas.microsoft.com/office/drawing/2014/main"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 xmlns:a16="http://schemas.microsoft.com/office/drawing/2014/main"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 xmlns:a16="http://schemas.microsoft.com/office/drawing/2014/main"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 xmlns:a16="http://schemas.microsoft.com/office/drawing/2014/main"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 xmlns:a16="http://schemas.microsoft.com/office/drawing/2014/main"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 xmlns:a16="http://schemas.microsoft.com/office/drawing/2014/main"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 xmlns:a16="http://schemas.microsoft.com/office/drawing/2014/main"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 xmlns:a16="http://schemas.microsoft.com/office/drawing/2014/main"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 xmlns:a16="http://schemas.microsoft.com/office/drawing/2014/main"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 xmlns:a16="http://schemas.microsoft.com/office/drawing/2014/main"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 xmlns:a16="http://schemas.microsoft.com/office/drawing/2014/main"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 xmlns:a16="http://schemas.microsoft.com/office/drawing/2014/main"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 xmlns:a16="http://schemas.microsoft.com/office/drawing/2014/main"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 xmlns:a16="http://schemas.microsoft.com/office/drawing/2014/main"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 xmlns:a16="http://schemas.microsoft.com/office/drawing/2014/main"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 xmlns:a16="http://schemas.microsoft.com/office/drawing/2014/main"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 xmlns:a16="http://schemas.microsoft.com/office/drawing/2014/main"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 xmlns:a16="http://schemas.microsoft.com/office/drawing/2014/main"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 xmlns:a16="http://schemas.microsoft.com/office/drawing/2014/main"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 xmlns:a16="http://schemas.microsoft.com/office/drawing/2014/main"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 xmlns:a16="http://schemas.microsoft.com/office/drawing/2014/main"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 xmlns:a16="http://schemas.microsoft.com/office/drawing/2014/main"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 xmlns:a16="http://schemas.microsoft.com/office/drawing/2014/main"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6" name="Picture 5"/>
          <p:cNvPicPr>
            <a:picLocks noChangeAspect="1"/>
          </p:cNvPicPr>
          <p:nvPr/>
        </p:nvPicPr>
        <p:blipFill>
          <a:blip r:embed="rId4"/>
          <a:stretch>
            <a:fillRect/>
          </a:stretch>
        </p:blipFill>
        <p:spPr>
          <a:xfrm>
            <a:off x="838200" y="3016250"/>
            <a:ext cx="9011510" cy="3841749"/>
          </a:xfrm>
          <a:prstGeom prst="rect">
            <a:avLst/>
          </a:prstGeom>
        </p:spPr>
      </p:pic>
      <p:sp>
        <p:nvSpPr>
          <p:cNvPr id="20" name="Rounded Rectangle 19"/>
          <p:cNvSpPr/>
          <p:nvPr/>
        </p:nvSpPr>
        <p:spPr>
          <a:xfrm>
            <a:off x="1238250" y="5607844"/>
            <a:ext cx="6648450" cy="1021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9">
            <a:extLst>
              <a:ext uri="{FF2B5EF4-FFF2-40B4-BE49-F238E27FC236}">
                <a16:creationId xmlns="" xmlns:a16="http://schemas.microsoft.com/office/drawing/2014/main" id="{57C1CD01-9664-4CC5-92C4-91ABE3A438D7}"/>
              </a:ext>
            </a:extLst>
          </p:cNvPr>
          <p:cNvSpPr/>
          <p:nvPr/>
        </p:nvSpPr>
        <p:spPr>
          <a:xfrm>
            <a:off x="1441450" y="2025650"/>
            <a:ext cx="4419600" cy="482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14" name="Picture 13"/>
          <p:cNvPicPr>
            <a:picLocks noChangeAspect="1"/>
          </p:cNvPicPr>
          <p:nvPr/>
        </p:nvPicPr>
        <p:blipFill>
          <a:blip r:embed="rId3"/>
          <a:stretch>
            <a:fillRect/>
          </a:stretch>
        </p:blipFill>
        <p:spPr>
          <a:xfrm>
            <a:off x="838200" y="1690688"/>
            <a:ext cx="9575346" cy="5167312"/>
          </a:xfrm>
          <a:prstGeom prst="rect">
            <a:avLst/>
          </a:prstGeom>
        </p:spPr>
      </p:pic>
      <p:sp>
        <p:nvSpPr>
          <p:cNvPr id="4" name="Rounded Rectangle 3"/>
          <p:cNvSpPr/>
          <p:nvPr/>
        </p:nvSpPr>
        <p:spPr>
          <a:xfrm>
            <a:off x="730250" y="1620044"/>
            <a:ext cx="2266950" cy="640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2850" y="4807744"/>
            <a:ext cx="6483350" cy="18724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smtClean="0"/>
                <a:t>data/integration</a:t>
              </a:r>
              <a:r>
                <a:rPr lang="en-US" sz="3500" kern="1200" dirty="0" smtClean="0"/>
                <a:t> </a:t>
              </a:r>
              <a:r>
                <a:rPr lang="en-US" sz="3500" kern="1200" dirty="0"/>
                <a:t>tests </a:t>
              </a:r>
              <a:r>
                <a:rPr lang="en-US" sz="3500" kern="1200" dirty="0" smtClean="0"/>
                <a:t>to validate…</a:t>
              </a:r>
              <a:endParaRPr lang="en-US" sz="3500" kern="1200" dirty="0"/>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smtClean="0"/>
                <a:t>Business </a:t>
              </a:r>
              <a:r>
                <a:rPr lang="en-US" sz="3500" kern="1200" dirty="0"/>
                <a:t>logic involving multiple </a:t>
              </a:r>
              <a:r>
                <a:rPr lang="en-US" sz="3500" kern="1200" dirty="0" smtClean="0"/>
                <a:t>components</a:t>
              </a:r>
              <a:r>
                <a:rPr lang="en-US" sz="3500" kern="1200" dirty="0"/>
                <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smtClean="0"/>
                <a:t>Database updates</a:t>
              </a:r>
              <a:br>
                <a:rPr lang="en-US" sz="3500" kern="1200" dirty="0" smtClean="0"/>
              </a:br>
              <a:endParaRPr lang="en-US" sz="3500" kern="1200" dirty="0" smtClean="0"/>
            </a:p>
            <a:p>
              <a:pPr marL="285750" lvl="1" indent="-285750" algn="l" defTabSz="1555750">
                <a:lnSpc>
                  <a:spcPct val="90000"/>
                </a:lnSpc>
                <a:spcBef>
                  <a:spcPct val="0"/>
                </a:spcBef>
                <a:spcAft>
                  <a:spcPct val="15000"/>
                </a:spcAft>
                <a:buChar char="••"/>
              </a:pPr>
              <a:r>
                <a:rPr lang="en-US" sz="3500" dirty="0" smtClean="0"/>
                <a:t>File system changes</a:t>
              </a:r>
              <a:br>
                <a:rPr lang="en-US" sz="3500" dirty="0" smtClean="0"/>
              </a:br>
              <a:endParaRPr lang="en-US" sz="3500" dirty="0" smtClean="0"/>
            </a:p>
            <a:p>
              <a:pPr marL="285750" lvl="1" indent="-285750" algn="l" defTabSz="1555750">
                <a:lnSpc>
                  <a:spcPct val="90000"/>
                </a:lnSpc>
                <a:spcBef>
                  <a:spcPct val="0"/>
                </a:spcBef>
                <a:spcAft>
                  <a:spcPct val="15000"/>
                </a:spcAft>
                <a:buChar char="••"/>
              </a:pPr>
              <a:r>
                <a:rPr lang="en-US" sz="3500" kern="1200" dirty="0" smtClean="0"/>
                <a:t>Email delivery</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smtClean="0"/>
                <a:t>data/integration</a:t>
              </a:r>
              <a:r>
                <a:rPr lang="en-US" sz="3500" kern="1200" dirty="0" smtClean="0"/>
                <a:t> </a:t>
              </a:r>
              <a:r>
                <a:rPr lang="en-US" sz="3500" kern="1200" dirty="0"/>
                <a:t>tests </a:t>
              </a:r>
              <a:r>
                <a:rPr lang="en-US" sz="3500" kern="1200" dirty="0" smtClean="0"/>
                <a:t>to validate…</a:t>
              </a:r>
              <a:endParaRPr lang="en-US" sz="3500" kern="1200" dirty="0"/>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smtClean="0"/>
                <a:t>Business </a:t>
              </a:r>
              <a:r>
                <a:rPr lang="en-US" sz="3500" kern="1200" dirty="0"/>
                <a:t>logic involving multiple </a:t>
              </a:r>
              <a:r>
                <a:rPr lang="en-US" sz="3500" kern="1200" dirty="0" smtClean="0"/>
                <a:t>components</a:t>
              </a:r>
              <a:r>
                <a:rPr lang="en-US" sz="3500" kern="1200" dirty="0"/>
                <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smtClean="0"/>
                <a:t>Database updates</a:t>
              </a:r>
              <a:br>
                <a:rPr lang="en-US" sz="3500" kern="1200" dirty="0" smtClean="0"/>
              </a:br>
              <a:endParaRPr lang="en-US" sz="3500" kern="1200" dirty="0" smtClean="0"/>
            </a:p>
            <a:p>
              <a:pPr marL="285750" lvl="1" indent="-285750" algn="l" defTabSz="1555750">
                <a:lnSpc>
                  <a:spcPct val="90000"/>
                </a:lnSpc>
                <a:spcBef>
                  <a:spcPct val="0"/>
                </a:spcBef>
                <a:spcAft>
                  <a:spcPct val="15000"/>
                </a:spcAft>
                <a:buChar char="••"/>
              </a:pPr>
              <a:r>
                <a:rPr lang="en-US" sz="3500" dirty="0" smtClean="0"/>
                <a:t>File system changes</a:t>
              </a:r>
              <a:br>
                <a:rPr lang="en-US" sz="3500" dirty="0" smtClean="0"/>
              </a:br>
              <a:endParaRPr lang="en-US" sz="3500" dirty="0" smtClean="0"/>
            </a:p>
            <a:p>
              <a:pPr marL="285750" lvl="1" indent="-285750" algn="l" defTabSz="1555750">
                <a:lnSpc>
                  <a:spcPct val="90000"/>
                </a:lnSpc>
                <a:spcBef>
                  <a:spcPct val="0"/>
                </a:spcBef>
                <a:spcAft>
                  <a:spcPct val="15000"/>
                </a:spcAft>
                <a:buChar char="••"/>
              </a:pPr>
              <a:r>
                <a:rPr lang="en-US" sz="3500" kern="1200" dirty="0" smtClean="0"/>
                <a:t>Email delivery</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27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 xmlns:a16="http://schemas.microsoft.com/office/drawing/2014/main" id="{265C72A9-2F9B-460A-B5AF-DEC3453772D6}"/>
                  </a:ext>
                </a:extLst>
              </p14:cNvPr>
              <p14:cNvContentPartPr/>
              <p14:nvPr/>
            </p14:nvContentPartPr>
            <p14:xfrm>
              <a:off x="4868151" y="293220"/>
              <a:ext cx="1124640" cy="546120"/>
            </p14:xfrm>
          </p:contentPart>
        </mc:Choice>
        <mc:Fallback xmlns="">
          <p:pic>
            <p:nvPicPr>
              <p:cNvPr id="22" name="Ink 21">
                <a:extLst>
                  <a:ext uri="{FF2B5EF4-FFF2-40B4-BE49-F238E27FC236}">
                    <a16:creationId xmlns:a16="http://schemas.microsoft.com/office/drawing/2014/main" id="{265C72A9-2F9B-460A-B5AF-DEC3453772D6}"/>
                  </a:ext>
                </a:extLst>
              </p:cNvPr>
              <p:cNvPicPr/>
              <p:nvPr/>
            </p:nvPicPr>
            <p:blipFill>
              <a:blip r:embed="rId7"/>
              <a:stretch>
                <a:fillRect/>
              </a:stretch>
            </p:blipFill>
            <p:spPr>
              <a:xfrm>
                <a:off x="4853751" y="278820"/>
                <a:ext cx="115272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 xmlns:a16="http://schemas.microsoft.com/office/drawing/2014/main" id="{5AB9C04E-E324-4131-B583-1AEF8B5EEC48}"/>
                  </a:ext>
                </a:extLst>
              </p14:cNvPr>
              <p14:cNvContentPartPr/>
              <p14:nvPr/>
            </p14:nvContentPartPr>
            <p14:xfrm>
              <a:off x="6472311" y="382860"/>
              <a:ext cx="273960" cy="324000"/>
            </p14:xfrm>
          </p:contentPart>
        </mc:Choice>
        <mc:Fallback xmlns="">
          <p:pic>
            <p:nvPicPr>
              <p:cNvPr id="27" name="Ink 26">
                <a:extLst>
                  <a:ext uri="{FF2B5EF4-FFF2-40B4-BE49-F238E27FC236}">
                    <a16:creationId xmlns:a16="http://schemas.microsoft.com/office/drawing/2014/main" id="{5AB9C04E-E324-4131-B583-1AEF8B5EEC48}"/>
                  </a:ext>
                </a:extLst>
              </p:cNvPr>
              <p:cNvPicPr/>
              <p:nvPr/>
            </p:nvPicPr>
            <p:blipFill>
              <a:blip r:embed="rId9"/>
              <a:stretch>
                <a:fillRect/>
              </a:stretch>
            </p:blipFill>
            <p:spPr>
              <a:xfrm>
                <a:off x="6457911" y="368460"/>
                <a:ext cx="3020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 xmlns:a16="http://schemas.microsoft.com/office/drawing/2014/main" id="{B08AAAF9-A667-4076-8FD6-D64E5BD07819}"/>
                  </a:ext>
                </a:extLst>
              </p14:cNvPr>
              <p14:cNvContentPartPr/>
              <p14:nvPr/>
            </p14:nvContentPartPr>
            <p14:xfrm>
              <a:off x="7249551" y="414180"/>
              <a:ext cx="126360" cy="234000"/>
            </p14:xfrm>
          </p:contentPart>
        </mc:Choice>
        <mc:Fallback xmlns="">
          <p:pic>
            <p:nvPicPr>
              <p:cNvPr id="28" name="Ink 27">
                <a:extLst>
                  <a:ext uri="{FF2B5EF4-FFF2-40B4-BE49-F238E27FC236}">
                    <a16:creationId xmlns:a16="http://schemas.microsoft.com/office/drawing/2014/main" id="{B08AAAF9-A667-4076-8FD6-D64E5BD07819}"/>
                  </a:ext>
                </a:extLst>
              </p:cNvPr>
              <p:cNvPicPr/>
              <p:nvPr/>
            </p:nvPicPr>
            <p:blipFill>
              <a:blip r:embed="rId11"/>
              <a:stretch>
                <a:fillRect/>
              </a:stretch>
            </p:blipFill>
            <p:spPr>
              <a:xfrm>
                <a:off x="7235151" y="399780"/>
                <a:ext cx="1544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 xmlns:a16="http://schemas.microsoft.com/office/drawing/2014/main" id="{573936FD-08C4-41C2-B4B5-4E0DCE289B6B}"/>
                  </a:ext>
                </a:extLst>
              </p14:cNvPr>
              <p14:cNvContentPartPr/>
              <p14:nvPr/>
            </p14:nvContentPartPr>
            <p14:xfrm>
              <a:off x="7496151" y="421380"/>
              <a:ext cx="881280" cy="205200"/>
            </p14:xfrm>
          </p:contentPart>
        </mc:Choice>
        <mc:Fallback xmlns="">
          <p:pic>
            <p:nvPicPr>
              <p:cNvPr id="36" name="Ink 35">
                <a:extLst>
                  <a:ext uri="{FF2B5EF4-FFF2-40B4-BE49-F238E27FC236}">
                    <a16:creationId xmlns:a16="http://schemas.microsoft.com/office/drawing/2014/main" id="{573936FD-08C4-41C2-B4B5-4E0DCE289B6B}"/>
                  </a:ext>
                </a:extLst>
              </p:cNvPr>
              <p:cNvPicPr/>
              <p:nvPr/>
            </p:nvPicPr>
            <p:blipFill>
              <a:blip r:embed="rId13"/>
              <a:stretch>
                <a:fillRect/>
              </a:stretch>
            </p:blipFill>
            <p:spPr>
              <a:xfrm>
                <a:off x="7481751" y="406980"/>
                <a:ext cx="909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 xmlns:a16="http://schemas.microsoft.com/office/drawing/2014/main" id="{8A1F299B-C839-4CBE-8DD6-821FC514F58E}"/>
                  </a:ext>
                </a:extLst>
              </p14:cNvPr>
              <p14:cNvContentPartPr/>
              <p14:nvPr/>
            </p14:nvContentPartPr>
            <p14:xfrm>
              <a:off x="8807631" y="392940"/>
              <a:ext cx="173880" cy="125640"/>
            </p14:xfrm>
          </p:contentPart>
        </mc:Choice>
        <mc:Fallback xmlns="">
          <p:pic>
            <p:nvPicPr>
              <p:cNvPr id="37" name="Ink 36">
                <a:extLst>
                  <a:ext uri="{FF2B5EF4-FFF2-40B4-BE49-F238E27FC236}">
                    <a16:creationId xmlns:a16="http://schemas.microsoft.com/office/drawing/2014/main" id="{8A1F299B-C839-4CBE-8DD6-821FC514F58E}"/>
                  </a:ext>
                </a:extLst>
              </p:cNvPr>
              <p:cNvPicPr/>
              <p:nvPr/>
            </p:nvPicPr>
            <p:blipFill>
              <a:blip r:embed="rId15"/>
              <a:stretch>
                <a:fillRect/>
              </a:stretch>
            </p:blipFill>
            <p:spPr>
              <a:xfrm>
                <a:off x="8793231" y="378540"/>
                <a:ext cx="201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0F46D7A6-B5A2-445B-BD22-B9064C9F24CF}"/>
                  </a:ext>
                </a:extLst>
              </p14:cNvPr>
              <p14:cNvContentPartPr/>
              <p14:nvPr/>
            </p14:nvContentPartPr>
            <p14:xfrm>
              <a:off x="9404511" y="374220"/>
              <a:ext cx="82080" cy="300960"/>
            </p14:xfrm>
          </p:contentPart>
        </mc:Choice>
        <mc:Fallback xmlns="">
          <p:pic>
            <p:nvPicPr>
              <p:cNvPr id="40" name="Ink 39">
                <a:extLst>
                  <a:ext uri="{FF2B5EF4-FFF2-40B4-BE49-F238E27FC236}">
                    <a16:creationId xmlns:a16="http://schemas.microsoft.com/office/drawing/2014/main" id="{0F46D7A6-B5A2-445B-BD22-B9064C9F24CF}"/>
                  </a:ext>
                </a:extLst>
              </p:cNvPr>
              <p:cNvPicPr/>
              <p:nvPr/>
            </p:nvPicPr>
            <p:blipFill>
              <a:blip r:embed="rId17"/>
              <a:stretch>
                <a:fillRect/>
              </a:stretch>
            </p:blipFill>
            <p:spPr>
              <a:xfrm>
                <a:off x="9390111" y="359820"/>
                <a:ext cx="1101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 xmlns:a16="http://schemas.microsoft.com/office/drawing/2014/main" id="{E7D8712E-8EB4-4BB3-BE61-D4A0D37F7DB7}"/>
                  </a:ext>
                </a:extLst>
              </p14:cNvPr>
              <p14:cNvContentPartPr/>
              <p14:nvPr/>
            </p14:nvContentPartPr>
            <p14:xfrm>
              <a:off x="9535551" y="383940"/>
              <a:ext cx="141480" cy="129960"/>
            </p14:xfrm>
          </p:contentPart>
        </mc:Choice>
        <mc:Fallback xmlns="">
          <p:pic>
            <p:nvPicPr>
              <p:cNvPr id="41" name="Ink 40">
                <a:extLst>
                  <a:ext uri="{FF2B5EF4-FFF2-40B4-BE49-F238E27FC236}">
                    <a16:creationId xmlns:a16="http://schemas.microsoft.com/office/drawing/2014/main" id="{E7D8712E-8EB4-4BB3-BE61-D4A0D37F7DB7}"/>
                  </a:ext>
                </a:extLst>
              </p:cNvPr>
              <p:cNvPicPr/>
              <p:nvPr/>
            </p:nvPicPr>
            <p:blipFill>
              <a:blip r:embed="rId19"/>
              <a:stretch>
                <a:fillRect/>
              </a:stretch>
            </p:blipFill>
            <p:spPr>
              <a:xfrm>
                <a:off x="9521151" y="369540"/>
                <a:ext cx="169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 xmlns:a16="http://schemas.microsoft.com/office/drawing/2014/main" id="{27339E72-C6B0-4976-851F-C2A29B546158}"/>
                  </a:ext>
                </a:extLst>
              </p14:cNvPr>
              <p14:cNvContentPartPr/>
              <p14:nvPr/>
            </p14:nvContentPartPr>
            <p14:xfrm>
              <a:off x="9807711" y="106380"/>
              <a:ext cx="530280" cy="438840"/>
            </p14:xfrm>
          </p:contentPart>
        </mc:Choice>
        <mc:Fallback xmlns="">
          <p:pic>
            <p:nvPicPr>
              <p:cNvPr id="47" name="Ink 46">
                <a:extLst>
                  <a:ext uri="{FF2B5EF4-FFF2-40B4-BE49-F238E27FC236}">
                    <a16:creationId xmlns:a16="http://schemas.microsoft.com/office/drawing/2014/main" id="{27339E72-C6B0-4976-851F-C2A29B546158}"/>
                  </a:ext>
                </a:extLst>
              </p:cNvPr>
              <p:cNvPicPr/>
              <p:nvPr/>
            </p:nvPicPr>
            <p:blipFill>
              <a:blip r:embed="rId21"/>
              <a:stretch>
                <a:fillRect/>
              </a:stretch>
            </p:blipFill>
            <p:spPr>
              <a:xfrm>
                <a:off x="9793311" y="91980"/>
                <a:ext cx="558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 xmlns:a16="http://schemas.microsoft.com/office/drawing/2014/main" id="{C0242554-DB50-4EE9-9C0E-B47DD58C3442}"/>
                  </a:ext>
                </a:extLst>
              </p14:cNvPr>
              <p14:cNvContentPartPr/>
              <p14:nvPr/>
            </p14:nvContentPartPr>
            <p14:xfrm>
              <a:off x="9088071" y="304380"/>
              <a:ext cx="243720" cy="331560"/>
            </p14:xfrm>
          </p:contentPart>
        </mc:Choice>
        <mc:Fallback xmlns="">
          <p:pic>
            <p:nvPicPr>
              <p:cNvPr id="106" name="Ink 105">
                <a:extLst>
                  <a:ext uri="{FF2B5EF4-FFF2-40B4-BE49-F238E27FC236}">
                    <a16:creationId xmlns:a16="http://schemas.microsoft.com/office/drawing/2014/main" id="{C0242554-DB50-4EE9-9C0E-B47DD58C3442}"/>
                  </a:ext>
                </a:extLst>
              </p:cNvPr>
              <p:cNvPicPr/>
              <p:nvPr/>
            </p:nvPicPr>
            <p:blipFill>
              <a:blip r:embed="rId57"/>
              <a:stretch>
                <a:fillRect/>
              </a:stretch>
            </p:blipFill>
            <p:spPr>
              <a:xfrm>
                <a:off x="9073671" y="289980"/>
                <a:ext cx="271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6">
                <a:extLst>
                  <a:ext uri="{FF2B5EF4-FFF2-40B4-BE49-F238E27FC236}">
                    <a16:creationId xmlns=""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68206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4" name="Picture 3"/>
          <p:cNvPicPr>
            <a:picLocks noChangeAspect="1"/>
          </p:cNvPicPr>
          <p:nvPr/>
        </p:nvPicPr>
        <p:blipFill>
          <a:blip r:embed="rId4"/>
          <a:stretch>
            <a:fillRect/>
          </a:stretch>
        </p:blipFill>
        <p:spPr>
          <a:xfrm>
            <a:off x="838200" y="2052637"/>
            <a:ext cx="2501900" cy="4426438"/>
          </a:xfrm>
          <a:prstGeom prst="rect">
            <a:avLst/>
          </a:prstGeom>
        </p:spPr>
      </p:pic>
      <p:pic>
        <p:nvPicPr>
          <p:cNvPr id="7" name="Picture 6"/>
          <p:cNvPicPr>
            <a:picLocks noChangeAspect="1"/>
          </p:cNvPicPr>
          <p:nvPr/>
        </p:nvPicPr>
        <p:blipFill>
          <a:blip r:embed="rId4"/>
          <a:stretch>
            <a:fillRect/>
          </a:stretch>
        </p:blipFill>
        <p:spPr>
          <a:xfrm>
            <a:off x="3340100" y="2061125"/>
            <a:ext cx="2501900" cy="4426438"/>
          </a:xfrm>
          <a:prstGeom prst="rect">
            <a:avLst/>
          </a:prstGeom>
        </p:spPr>
      </p:pic>
      <p:pic>
        <p:nvPicPr>
          <p:cNvPr id="8" name="Picture 7"/>
          <p:cNvPicPr>
            <a:picLocks noChangeAspect="1"/>
          </p:cNvPicPr>
          <p:nvPr/>
        </p:nvPicPr>
        <p:blipFill>
          <a:blip r:embed="rId4"/>
          <a:stretch>
            <a:fillRect/>
          </a:stretch>
        </p:blipFill>
        <p:spPr>
          <a:xfrm>
            <a:off x="5448075" y="2246344"/>
            <a:ext cx="2501900" cy="4426438"/>
          </a:xfrm>
          <a:prstGeom prst="rect">
            <a:avLst/>
          </a:prstGeom>
        </p:spPr>
      </p:pic>
      <p:pic>
        <p:nvPicPr>
          <p:cNvPr id="9" name="Picture 8"/>
          <p:cNvPicPr>
            <a:picLocks noChangeAspect="1"/>
          </p:cNvPicPr>
          <p:nvPr/>
        </p:nvPicPr>
        <p:blipFill>
          <a:blip r:embed="rId4"/>
          <a:stretch>
            <a:fillRect/>
          </a:stretch>
        </p:blipFill>
        <p:spPr>
          <a:xfrm>
            <a:off x="7099751" y="2246344"/>
            <a:ext cx="2501900" cy="4426438"/>
          </a:xfrm>
          <a:prstGeom prst="rect">
            <a:avLst/>
          </a:prstGeom>
        </p:spPr>
      </p:pic>
      <p:sp>
        <p:nvSpPr>
          <p:cNvPr id="10" name="Rounded Rectangle 9"/>
          <p:cNvSpPr/>
          <p:nvPr/>
        </p:nvSpPr>
        <p:spPr>
          <a:xfrm>
            <a:off x="2555631" y="1585180"/>
            <a:ext cx="1324707" cy="325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107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spTree>
    <p:extLst>
      <p:ext uri="{BB962C8B-B14F-4D97-AF65-F5344CB8AC3E}">
        <p14:creationId xmlns:p14="http://schemas.microsoft.com/office/powerpoint/2010/main" val="8967976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Tree>
    <p:extLst>
      <p:ext uri="{BB962C8B-B14F-4D97-AF65-F5344CB8AC3E}">
        <p14:creationId xmlns:p14="http://schemas.microsoft.com/office/powerpoint/2010/main" val="32369607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4757737"/>
            <a:ext cx="11239318" cy="1900971"/>
          </a:xfrm>
          <a:prstGeom prst="rect">
            <a:avLst/>
          </a:prstGeom>
        </p:spPr>
      </p:pic>
      <p:pic>
        <p:nvPicPr>
          <p:cNvPr id="4" name="Picture 3"/>
          <p:cNvPicPr>
            <a:picLocks noChangeAspect="1"/>
          </p:cNvPicPr>
          <p:nvPr/>
        </p:nvPicPr>
        <p:blipFill>
          <a:blip r:embed="rId4"/>
          <a:stretch>
            <a:fillRect/>
          </a:stretch>
        </p:blipFill>
        <p:spPr>
          <a:xfrm>
            <a:off x="838199" y="2296258"/>
            <a:ext cx="9698891" cy="181854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 xmlns:a16="http://schemas.microsoft.com/office/drawing/2014/main" id="{BBB8B1B0-2F3C-486A-BB31-416A5B6BF45F}"/>
                  </a:ext>
                </a:extLst>
              </p14:cNvPr>
              <p14:cNvContentPartPr/>
              <p14:nvPr/>
            </p14:nvContentPartPr>
            <p14:xfrm>
              <a:off x="5559711" y="1124100"/>
              <a:ext cx="606240" cy="753120"/>
            </p14:xfrm>
          </p:contentPart>
        </mc:Choice>
        <mc:Fallback xmlns="">
          <p:pic>
            <p:nvPicPr>
              <p:cNvPr id="10" name="Ink 9">
                <a:extLst>
                  <a:ext uri="{FF2B5EF4-FFF2-40B4-BE49-F238E27FC236}">
                    <a16:creationId xmlns:a16="http://schemas.microsoft.com/office/drawing/2014/main" id="{BBB8B1B0-2F3C-486A-BB31-416A5B6BF45F}"/>
                  </a:ext>
                </a:extLst>
              </p:cNvPr>
              <p:cNvPicPr/>
              <p:nvPr/>
            </p:nvPicPr>
            <p:blipFill>
              <a:blip r:embed="rId6"/>
              <a:stretch>
                <a:fillRect/>
              </a:stretch>
            </p:blipFill>
            <p:spPr>
              <a:xfrm>
                <a:off x="5545311" y="1109700"/>
                <a:ext cx="6343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 xmlns:a16="http://schemas.microsoft.com/office/drawing/2014/main" id="{40BAE920-692C-42EA-97E1-676A9EA6F7D3}"/>
                  </a:ext>
                </a:extLst>
              </p14:cNvPr>
              <p14:cNvContentPartPr/>
              <p14:nvPr/>
            </p14:nvContentPartPr>
            <p14:xfrm>
              <a:off x="6259551" y="1501380"/>
              <a:ext cx="78840" cy="288000"/>
            </p14:xfrm>
          </p:contentPart>
        </mc:Choice>
        <mc:Fallback xmlns="">
          <p:pic>
            <p:nvPicPr>
              <p:cNvPr id="13" name="Ink 12">
                <a:extLst>
                  <a:ext uri="{FF2B5EF4-FFF2-40B4-BE49-F238E27FC236}">
                    <a16:creationId xmlns:a16="http://schemas.microsoft.com/office/drawing/2014/main" id="{40BAE920-692C-42EA-97E1-676A9EA6F7D3}"/>
                  </a:ext>
                </a:extLst>
              </p:cNvPr>
              <p:cNvPicPr/>
              <p:nvPr/>
            </p:nvPicPr>
            <p:blipFill>
              <a:blip r:embed="rId8"/>
              <a:stretch>
                <a:fillRect/>
              </a:stretch>
            </p:blipFill>
            <p:spPr>
              <a:xfrm>
                <a:off x="6245151" y="1486980"/>
                <a:ext cx="10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 xmlns:a16="http://schemas.microsoft.com/office/drawing/2014/main" id="{D8A01912-333A-425E-828D-12EE21027581}"/>
                  </a:ext>
                </a:extLst>
              </p14:cNvPr>
              <p14:cNvContentPartPr/>
              <p14:nvPr/>
            </p14:nvContentPartPr>
            <p14:xfrm>
              <a:off x="6482391" y="1609380"/>
              <a:ext cx="63360" cy="12240"/>
            </p14:xfrm>
          </p:contentPart>
        </mc:Choice>
        <mc:Fallback xmlns="">
          <p:pic>
            <p:nvPicPr>
              <p:cNvPr id="14" name="Ink 13">
                <a:extLst>
                  <a:ext uri="{FF2B5EF4-FFF2-40B4-BE49-F238E27FC236}">
                    <a16:creationId xmlns:a16="http://schemas.microsoft.com/office/drawing/2014/main" id="{D8A01912-333A-425E-828D-12EE21027581}"/>
                  </a:ext>
                </a:extLst>
              </p:cNvPr>
              <p:cNvPicPr/>
              <p:nvPr/>
            </p:nvPicPr>
            <p:blipFill>
              <a:blip r:embed="rId10"/>
              <a:stretch>
                <a:fillRect/>
              </a:stretch>
            </p:blipFill>
            <p:spPr>
              <a:xfrm>
                <a:off x="6467991" y="1594980"/>
                <a:ext cx="91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 xmlns:a16="http://schemas.microsoft.com/office/drawing/2014/main" id="{1E3EB294-040C-4CA7-936C-806EAF9DF7E5}"/>
                  </a:ext>
                </a:extLst>
              </p14:cNvPr>
              <p14:cNvContentPartPr/>
              <p14:nvPr/>
            </p14:nvContentPartPr>
            <p14:xfrm>
              <a:off x="6715671" y="1450620"/>
              <a:ext cx="115920" cy="222480"/>
            </p14:xfrm>
          </p:contentPart>
        </mc:Choice>
        <mc:Fallback xmlns="">
          <p:pic>
            <p:nvPicPr>
              <p:cNvPr id="28" name="Ink 27">
                <a:extLst>
                  <a:ext uri="{FF2B5EF4-FFF2-40B4-BE49-F238E27FC236}">
                    <a16:creationId xmlns:a16="http://schemas.microsoft.com/office/drawing/2014/main" id="{1E3EB294-040C-4CA7-936C-806EAF9DF7E5}"/>
                  </a:ext>
                </a:extLst>
              </p:cNvPr>
              <p:cNvPicPr/>
              <p:nvPr/>
            </p:nvPicPr>
            <p:blipFill>
              <a:blip r:embed="rId12"/>
              <a:stretch>
                <a:fillRect/>
              </a:stretch>
            </p:blipFill>
            <p:spPr>
              <a:xfrm>
                <a:off x="6701271" y="1436220"/>
                <a:ext cx="144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 xmlns:a16="http://schemas.microsoft.com/office/drawing/2014/main" id="{D560060B-4107-4104-9827-3A6D0E9EAD50}"/>
                  </a:ext>
                </a:extLst>
              </p14:cNvPr>
              <p14:cNvContentPartPr/>
              <p14:nvPr/>
            </p14:nvContentPartPr>
            <p14:xfrm>
              <a:off x="6939951" y="1560780"/>
              <a:ext cx="119520" cy="100080"/>
            </p14:xfrm>
          </p:contentPart>
        </mc:Choice>
        <mc:Fallback xmlns="">
          <p:pic>
            <p:nvPicPr>
              <p:cNvPr id="29" name="Ink 28">
                <a:extLst>
                  <a:ext uri="{FF2B5EF4-FFF2-40B4-BE49-F238E27FC236}">
                    <a16:creationId xmlns:a16="http://schemas.microsoft.com/office/drawing/2014/main" id="{D560060B-4107-4104-9827-3A6D0E9EAD50}"/>
                  </a:ext>
                </a:extLst>
              </p:cNvPr>
              <p:cNvPicPr/>
              <p:nvPr/>
            </p:nvPicPr>
            <p:blipFill>
              <a:blip r:embed="rId14"/>
              <a:stretch>
                <a:fillRect/>
              </a:stretch>
            </p:blipFill>
            <p:spPr>
              <a:xfrm>
                <a:off x="6925551" y="1546380"/>
                <a:ext cx="147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 xmlns:a16="http://schemas.microsoft.com/office/drawing/2014/main" id="{0A326EAF-DE43-4D40-8FC8-F40712F151F7}"/>
                  </a:ext>
                </a:extLst>
              </p14:cNvPr>
              <p14:cNvContentPartPr/>
              <p14:nvPr/>
            </p14:nvContentPartPr>
            <p14:xfrm>
              <a:off x="7162791" y="1551420"/>
              <a:ext cx="95760" cy="83880"/>
            </p14:xfrm>
          </p:contentPart>
        </mc:Choice>
        <mc:Fallback xmlns="">
          <p:pic>
            <p:nvPicPr>
              <p:cNvPr id="30" name="Ink 29">
                <a:extLst>
                  <a:ext uri="{FF2B5EF4-FFF2-40B4-BE49-F238E27FC236}">
                    <a16:creationId xmlns:a16="http://schemas.microsoft.com/office/drawing/2014/main" id="{0A326EAF-DE43-4D40-8FC8-F40712F151F7}"/>
                  </a:ext>
                </a:extLst>
              </p:cNvPr>
              <p:cNvPicPr/>
              <p:nvPr/>
            </p:nvPicPr>
            <p:blipFill>
              <a:blip r:embed="rId16"/>
              <a:stretch>
                <a:fillRect/>
              </a:stretch>
            </p:blipFill>
            <p:spPr>
              <a:xfrm>
                <a:off x="7148391" y="1537020"/>
                <a:ext cx="123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 xmlns:a16="http://schemas.microsoft.com/office/drawing/2014/main" id="{380F4C6F-1DAC-4C4A-B6C4-087E7A0D7DF3}"/>
                  </a:ext>
                </a:extLst>
              </p14:cNvPr>
              <p14:cNvContentPartPr/>
              <p14:nvPr/>
            </p14:nvContentPartPr>
            <p14:xfrm>
              <a:off x="7371951" y="1252620"/>
              <a:ext cx="129600" cy="387360"/>
            </p14:xfrm>
          </p:contentPart>
        </mc:Choice>
        <mc:Fallback xmlns="">
          <p:pic>
            <p:nvPicPr>
              <p:cNvPr id="33" name="Ink 32">
                <a:extLst>
                  <a:ext uri="{FF2B5EF4-FFF2-40B4-BE49-F238E27FC236}">
                    <a16:creationId xmlns:a16="http://schemas.microsoft.com/office/drawing/2014/main" id="{380F4C6F-1DAC-4C4A-B6C4-087E7A0D7DF3}"/>
                  </a:ext>
                </a:extLst>
              </p:cNvPr>
              <p:cNvPicPr/>
              <p:nvPr/>
            </p:nvPicPr>
            <p:blipFill>
              <a:blip r:embed="rId18"/>
              <a:stretch>
                <a:fillRect/>
              </a:stretch>
            </p:blipFill>
            <p:spPr>
              <a:xfrm>
                <a:off x="7357551" y="1238220"/>
                <a:ext cx="1576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 xmlns:a16="http://schemas.microsoft.com/office/drawing/2014/main" id="{95D2EEDD-55E5-4268-A90D-F4E95A39CB4A}"/>
                  </a:ext>
                </a:extLst>
              </p14:cNvPr>
              <p14:cNvContentPartPr/>
              <p14:nvPr/>
            </p14:nvContentPartPr>
            <p14:xfrm>
              <a:off x="7589751" y="1519380"/>
              <a:ext cx="64800" cy="109800"/>
            </p14:xfrm>
          </p:contentPart>
        </mc:Choice>
        <mc:Fallback xmlns="">
          <p:pic>
            <p:nvPicPr>
              <p:cNvPr id="34" name="Ink 33">
                <a:extLst>
                  <a:ext uri="{FF2B5EF4-FFF2-40B4-BE49-F238E27FC236}">
                    <a16:creationId xmlns:a16="http://schemas.microsoft.com/office/drawing/2014/main" id="{95D2EEDD-55E5-4268-A90D-F4E95A39CB4A}"/>
                  </a:ext>
                </a:extLst>
              </p:cNvPr>
              <p:cNvPicPr/>
              <p:nvPr/>
            </p:nvPicPr>
            <p:blipFill>
              <a:blip r:embed="rId20"/>
              <a:stretch>
                <a:fillRect/>
              </a:stretch>
            </p:blipFill>
            <p:spPr>
              <a:xfrm>
                <a:off x="7575351" y="1504980"/>
                <a:ext cx="92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 xmlns:a16="http://schemas.microsoft.com/office/drawing/2014/main" id="{3B96DC85-B262-4891-A785-8E9B3FF29B59}"/>
                  </a:ext>
                </a:extLst>
              </p14:cNvPr>
              <p14:cNvContentPartPr/>
              <p14:nvPr/>
            </p14:nvContentPartPr>
            <p14:xfrm>
              <a:off x="7771551" y="1538100"/>
              <a:ext cx="29520" cy="62640"/>
            </p14:xfrm>
          </p:contentPart>
        </mc:Choice>
        <mc:Fallback xmlns="">
          <p:pic>
            <p:nvPicPr>
              <p:cNvPr id="35" name="Ink 34">
                <a:extLst>
                  <a:ext uri="{FF2B5EF4-FFF2-40B4-BE49-F238E27FC236}">
                    <a16:creationId xmlns:a16="http://schemas.microsoft.com/office/drawing/2014/main" id="{3B96DC85-B262-4891-A785-8E9B3FF29B59}"/>
                  </a:ext>
                </a:extLst>
              </p:cNvPr>
              <p:cNvPicPr/>
              <p:nvPr/>
            </p:nvPicPr>
            <p:blipFill>
              <a:blip r:embed="rId22"/>
              <a:stretch>
                <a:fillRect/>
              </a:stretch>
            </p:blipFill>
            <p:spPr>
              <a:xfrm>
                <a:off x="7757151" y="1523700"/>
                <a:ext cx="57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 xmlns:a16="http://schemas.microsoft.com/office/drawing/2014/main" id="{E4786279-75C6-45BA-9C6C-2BE84698AEAF}"/>
                  </a:ext>
                </a:extLst>
              </p14:cNvPr>
              <p14:cNvContentPartPr/>
              <p14:nvPr/>
            </p14:nvContentPartPr>
            <p14:xfrm>
              <a:off x="7768311" y="1371780"/>
              <a:ext cx="7200" cy="12600"/>
            </p14:xfrm>
          </p:contentPart>
        </mc:Choice>
        <mc:Fallback xmlns="">
          <p:pic>
            <p:nvPicPr>
              <p:cNvPr id="36" name="Ink 35">
                <a:extLst>
                  <a:ext uri="{FF2B5EF4-FFF2-40B4-BE49-F238E27FC236}">
                    <a16:creationId xmlns:a16="http://schemas.microsoft.com/office/drawing/2014/main" id="{E4786279-75C6-45BA-9C6C-2BE84698AEAF}"/>
                  </a:ext>
                </a:extLst>
              </p:cNvPr>
              <p:cNvPicPr/>
              <p:nvPr/>
            </p:nvPicPr>
            <p:blipFill>
              <a:blip r:embed="rId24"/>
              <a:stretch>
                <a:fillRect/>
              </a:stretch>
            </p:blipFill>
            <p:spPr>
              <a:xfrm>
                <a:off x="7753911" y="1357380"/>
                <a:ext cx="35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 xmlns:a16="http://schemas.microsoft.com/office/drawing/2014/main" id="{6C0EB2D1-F8F3-4A49-B6C6-87793A5BA282}"/>
                  </a:ext>
                </a:extLst>
              </p14:cNvPr>
              <p14:cNvContentPartPr/>
              <p14:nvPr/>
            </p14:nvContentPartPr>
            <p14:xfrm>
              <a:off x="7898991" y="1502100"/>
              <a:ext cx="94320" cy="107640"/>
            </p14:xfrm>
          </p:contentPart>
        </mc:Choice>
        <mc:Fallback xmlns="">
          <p:pic>
            <p:nvPicPr>
              <p:cNvPr id="37" name="Ink 36">
                <a:extLst>
                  <a:ext uri="{FF2B5EF4-FFF2-40B4-BE49-F238E27FC236}">
                    <a16:creationId xmlns:a16="http://schemas.microsoft.com/office/drawing/2014/main" id="{6C0EB2D1-F8F3-4A49-B6C6-87793A5BA282}"/>
                  </a:ext>
                </a:extLst>
              </p:cNvPr>
              <p:cNvPicPr/>
              <p:nvPr/>
            </p:nvPicPr>
            <p:blipFill>
              <a:blip r:embed="rId26"/>
              <a:stretch>
                <a:fillRect/>
              </a:stretch>
            </p:blipFill>
            <p:spPr>
              <a:xfrm>
                <a:off x="7884591" y="1487700"/>
                <a:ext cx="122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 xmlns:a16="http://schemas.microsoft.com/office/drawing/2014/main" id="{AA6A2F02-5B09-4A3F-BCB5-D25A7454C8D0}"/>
                  </a:ext>
                </a:extLst>
              </p14:cNvPr>
              <p14:cNvContentPartPr/>
              <p14:nvPr/>
            </p14:nvContentPartPr>
            <p14:xfrm>
              <a:off x="8527911" y="790740"/>
              <a:ext cx="150840" cy="750960"/>
            </p14:xfrm>
          </p:contentPart>
        </mc:Choice>
        <mc:Fallback xmlns="">
          <p:pic>
            <p:nvPicPr>
              <p:cNvPr id="38" name="Ink 37">
                <a:extLst>
                  <a:ext uri="{FF2B5EF4-FFF2-40B4-BE49-F238E27FC236}">
                    <a16:creationId xmlns:a16="http://schemas.microsoft.com/office/drawing/2014/main" id="{AA6A2F02-5B09-4A3F-BCB5-D25A7454C8D0}"/>
                  </a:ext>
                </a:extLst>
              </p:cNvPr>
              <p:cNvPicPr/>
              <p:nvPr/>
            </p:nvPicPr>
            <p:blipFill>
              <a:blip r:embed="rId28"/>
              <a:stretch>
                <a:fillRect/>
              </a:stretch>
            </p:blipFill>
            <p:spPr>
              <a:xfrm>
                <a:off x="8513511" y="776340"/>
                <a:ext cx="1789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 xmlns:a16="http://schemas.microsoft.com/office/drawing/2014/main" id="{5E8232AD-DA96-487A-8F68-E2CBBBF57C25}"/>
                  </a:ext>
                </a:extLst>
              </p14:cNvPr>
              <p14:cNvContentPartPr/>
              <p14:nvPr/>
            </p14:nvContentPartPr>
            <p14:xfrm>
              <a:off x="8760111" y="1243260"/>
              <a:ext cx="221400" cy="447840"/>
            </p14:xfrm>
          </p:contentPart>
        </mc:Choice>
        <mc:Fallback xmlns="">
          <p:pic>
            <p:nvPicPr>
              <p:cNvPr id="45" name="Ink 44">
                <a:extLst>
                  <a:ext uri="{FF2B5EF4-FFF2-40B4-BE49-F238E27FC236}">
                    <a16:creationId xmlns:a16="http://schemas.microsoft.com/office/drawing/2014/main" id="{5E8232AD-DA96-487A-8F68-E2CBBBF57C25}"/>
                  </a:ext>
                </a:extLst>
              </p:cNvPr>
              <p:cNvPicPr/>
              <p:nvPr/>
            </p:nvPicPr>
            <p:blipFill>
              <a:blip r:embed="rId30"/>
              <a:stretch>
                <a:fillRect/>
              </a:stretch>
            </p:blipFill>
            <p:spPr>
              <a:xfrm>
                <a:off x="8745711" y="1228860"/>
                <a:ext cx="2494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 xmlns:a16="http://schemas.microsoft.com/office/drawing/2014/main" id="{99C810E0-6FC1-441B-80F4-19B14C2B41F2}"/>
                  </a:ext>
                </a:extLst>
              </p14:cNvPr>
              <p14:cNvContentPartPr/>
              <p14:nvPr/>
            </p14:nvContentPartPr>
            <p14:xfrm>
              <a:off x="9096711" y="1283580"/>
              <a:ext cx="90360" cy="123480"/>
            </p14:xfrm>
          </p:contentPart>
        </mc:Choice>
        <mc:Fallback xmlns="">
          <p:pic>
            <p:nvPicPr>
              <p:cNvPr id="46" name="Ink 45">
                <a:extLst>
                  <a:ext uri="{FF2B5EF4-FFF2-40B4-BE49-F238E27FC236}">
                    <a16:creationId xmlns:a16="http://schemas.microsoft.com/office/drawing/2014/main" id="{99C810E0-6FC1-441B-80F4-19B14C2B41F2}"/>
                  </a:ext>
                </a:extLst>
              </p:cNvPr>
              <p:cNvPicPr/>
              <p:nvPr/>
            </p:nvPicPr>
            <p:blipFill>
              <a:blip r:embed="rId32"/>
              <a:stretch>
                <a:fillRect/>
              </a:stretch>
            </p:blipFill>
            <p:spPr>
              <a:xfrm>
                <a:off x="9082311" y="1269180"/>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 xmlns:a16="http://schemas.microsoft.com/office/drawing/2014/main" id="{2A6C6B29-CCA9-4FCA-B283-AAB6A3BD921F}"/>
                  </a:ext>
                </a:extLst>
              </p14:cNvPr>
              <p14:cNvContentPartPr/>
              <p14:nvPr/>
            </p14:nvContentPartPr>
            <p14:xfrm>
              <a:off x="9331791" y="1285380"/>
              <a:ext cx="97200" cy="135360"/>
            </p14:xfrm>
          </p:contentPart>
        </mc:Choice>
        <mc:Fallback xmlns="">
          <p:pic>
            <p:nvPicPr>
              <p:cNvPr id="47" name="Ink 46">
                <a:extLst>
                  <a:ext uri="{FF2B5EF4-FFF2-40B4-BE49-F238E27FC236}">
                    <a16:creationId xmlns:a16="http://schemas.microsoft.com/office/drawing/2014/main" id="{2A6C6B29-CCA9-4FCA-B283-AAB6A3BD921F}"/>
                  </a:ext>
                </a:extLst>
              </p:cNvPr>
              <p:cNvPicPr/>
              <p:nvPr/>
            </p:nvPicPr>
            <p:blipFill>
              <a:blip r:embed="rId34"/>
              <a:stretch>
                <a:fillRect/>
              </a:stretch>
            </p:blipFill>
            <p:spPr>
              <a:xfrm>
                <a:off x="9317391" y="1270980"/>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 xmlns:a16="http://schemas.microsoft.com/office/drawing/2014/main" id="{9395616E-68E9-4B8E-99D6-6E7FCDCCFDBF}"/>
                  </a:ext>
                </a:extLst>
              </p14:cNvPr>
              <p14:cNvContentPartPr/>
              <p14:nvPr/>
            </p14:nvContentPartPr>
            <p14:xfrm>
              <a:off x="9594951" y="1119420"/>
              <a:ext cx="84600" cy="295920"/>
            </p14:xfrm>
          </p:contentPart>
        </mc:Choice>
        <mc:Fallback xmlns="">
          <p:pic>
            <p:nvPicPr>
              <p:cNvPr id="48" name="Ink 47">
                <a:extLst>
                  <a:ext uri="{FF2B5EF4-FFF2-40B4-BE49-F238E27FC236}">
                    <a16:creationId xmlns:a16="http://schemas.microsoft.com/office/drawing/2014/main" id="{9395616E-68E9-4B8E-99D6-6E7FCDCCFDBF}"/>
                  </a:ext>
                </a:extLst>
              </p:cNvPr>
              <p:cNvPicPr/>
              <p:nvPr/>
            </p:nvPicPr>
            <p:blipFill>
              <a:blip r:embed="rId36"/>
              <a:stretch>
                <a:fillRect/>
              </a:stretch>
            </p:blipFill>
            <p:spPr>
              <a:xfrm>
                <a:off x="9580551" y="1105020"/>
                <a:ext cx="112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 xmlns:a16="http://schemas.microsoft.com/office/drawing/2014/main" id="{B1663118-3619-47F0-945D-EB4A1DAD062D}"/>
                  </a:ext>
                </a:extLst>
              </p14:cNvPr>
              <p14:cNvContentPartPr/>
              <p14:nvPr/>
            </p14:nvContentPartPr>
            <p14:xfrm>
              <a:off x="9816351" y="1375020"/>
              <a:ext cx="7560" cy="23040"/>
            </p14:xfrm>
          </p:contentPart>
        </mc:Choice>
        <mc:Fallback xmlns="">
          <p:pic>
            <p:nvPicPr>
              <p:cNvPr id="49" name="Ink 48">
                <a:extLst>
                  <a:ext uri="{FF2B5EF4-FFF2-40B4-BE49-F238E27FC236}">
                    <a16:creationId xmlns:a16="http://schemas.microsoft.com/office/drawing/2014/main" id="{B1663118-3619-47F0-945D-EB4A1DAD062D}"/>
                  </a:ext>
                </a:extLst>
              </p:cNvPr>
              <p:cNvPicPr/>
              <p:nvPr/>
            </p:nvPicPr>
            <p:blipFill>
              <a:blip r:embed="rId38"/>
              <a:stretch>
                <a:fillRect/>
              </a:stretch>
            </p:blipFill>
            <p:spPr>
              <a:xfrm>
                <a:off x="9801951" y="1360620"/>
                <a:ext cx="35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 xmlns:a16="http://schemas.microsoft.com/office/drawing/2014/main" id="{D064EB84-BF37-47E6-999C-3EF5E6CEBCED}"/>
                  </a:ext>
                </a:extLst>
              </p14:cNvPr>
              <p14:cNvContentPartPr/>
              <p14:nvPr/>
            </p14:nvContentPartPr>
            <p14:xfrm>
              <a:off x="9809511" y="928980"/>
              <a:ext cx="25920" cy="228600"/>
            </p14:xfrm>
          </p:contentPart>
        </mc:Choice>
        <mc:Fallback xmlns="">
          <p:pic>
            <p:nvPicPr>
              <p:cNvPr id="50" name="Ink 49">
                <a:extLst>
                  <a:ext uri="{FF2B5EF4-FFF2-40B4-BE49-F238E27FC236}">
                    <a16:creationId xmlns:a16="http://schemas.microsoft.com/office/drawing/2014/main" id="{D064EB84-BF37-47E6-999C-3EF5E6CEBCED}"/>
                  </a:ext>
                </a:extLst>
              </p:cNvPr>
              <p:cNvPicPr/>
              <p:nvPr/>
            </p:nvPicPr>
            <p:blipFill>
              <a:blip r:embed="rId40"/>
              <a:stretch>
                <a:fillRect/>
              </a:stretch>
            </p:blipFill>
            <p:spPr>
              <a:xfrm>
                <a:off x="9795111" y="914580"/>
                <a:ext cx="54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 xmlns:a16="http://schemas.microsoft.com/office/drawing/2014/main" id="{C74182E7-DDBD-438D-AA0E-787146BD868E}"/>
                  </a:ext>
                </a:extLst>
              </p14:cNvPr>
              <p14:cNvContentPartPr/>
              <p14:nvPr/>
            </p14:nvContentPartPr>
            <p14:xfrm>
              <a:off x="9913191" y="891180"/>
              <a:ext cx="118080" cy="390240"/>
            </p14:xfrm>
          </p:contentPart>
        </mc:Choice>
        <mc:Fallback xmlns="">
          <p:pic>
            <p:nvPicPr>
              <p:cNvPr id="51" name="Ink 50">
                <a:extLst>
                  <a:ext uri="{FF2B5EF4-FFF2-40B4-BE49-F238E27FC236}">
                    <a16:creationId xmlns:a16="http://schemas.microsoft.com/office/drawing/2014/main" id="{C74182E7-DDBD-438D-AA0E-787146BD868E}"/>
                  </a:ext>
                </a:extLst>
              </p:cNvPr>
              <p:cNvPicPr/>
              <p:nvPr/>
            </p:nvPicPr>
            <p:blipFill>
              <a:blip r:embed="rId42"/>
              <a:stretch>
                <a:fillRect/>
              </a:stretch>
            </p:blipFill>
            <p:spPr>
              <a:xfrm>
                <a:off x="9898791" y="876780"/>
                <a:ext cx="1461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 xmlns:a16="http://schemas.microsoft.com/office/drawing/2014/main" id="{BD6D28B9-40BE-436F-95CA-CA5FC001AB94}"/>
                  </a:ext>
                </a:extLst>
              </p14:cNvPr>
              <p14:cNvContentPartPr/>
              <p14:nvPr/>
            </p14:nvContentPartPr>
            <p14:xfrm>
              <a:off x="5667351" y="4096260"/>
              <a:ext cx="868320" cy="572040"/>
            </p14:xfrm>
          </p:contentPart>
        </mc:Choice>
        <mc:Fallback xmlns="">
          <p:pic>
            <p:nvPicPr>
              <p:cNvPr id="60" name="Ink 59">
                <a:extLst>
                  <a:ext uri="{FF2B5EF4-FFF2-40B4-BE49-F238E27FC236}">
                    <a16:creationId xmlns:a16="http://schemas.microsoft.com/office/drawing/2014/main" id="{BD6D28B9-40BE-436F-95CA-CA5FC001AB94}"/>
                  </a:ext>
                </a:extLst>
              </p:cNvPr>
              <p:cNvPicPr/>
              <p:nvPr/>
            </p:nvPicPr>
            <p:blipFill>
              <a:blip r:embed="rId44"/>
              <a:stretch>
                <a:fillRect/>
              </a:stretch>
            </p:blipFill>
            <p:spPr>
              <a:xfrm>
                <a:off x="5652951" y="4081860"/>
                <a:ext cx="8964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 xmlns:a16="http://schemas.microsoft.com/office/drawing/2014/main" id="{091DB54D-FAE1-4160-8799-565C367DF8B1}"/>
                  </a:ext>
                </a:extLst>
              </p14:cNvPr>
              <p14:cNvContentPartPr/>
              <p14:nvPr/>
            </p14:nvContentPartPr>
            <p14:xfrm>
              <a:off x="6708111" y="4258260"/>
              <a:ext cx="150480" cy="357120"/>
            </p14:xfrm>
          </p:contentPart>
        </mc:Choice>
        <mc:Fallback xmlns="">
          <p:pic>
            <p:nvPicPr>
              <p:cNvPr id="61" name="Ink 60">
                <a:extLst>
                  <a:ext uri="{FF2B5EF4-FFF2-40B4-BE49-F238E27FC236}">
                    <a16:creationId xmlns:a16="http://schemas.microsoft.com/office/drawing/2014/main" id="{091DB54D-FAE1-4160-8799-565C367DF8B1}"/>
                  </a:ext>
                </a:extLst>
              </p:cNvPr>
              <p:cNvPicPr/>
              <p:nvPr/>
            </p:nvPicPr>
            <p:blipFill>
              <a:blip r:embed="rId46"/>
              <a:stretch>
                <a:fillRect/>
              </a:stretch>
            </p:blipFill>
            <p:spPr>
              <a:xfrm>
                <a:off x="6693711" y="4243860"/>
                <a:ext cx="178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 xmlns:a16="http://schemas.microsoft.com/office/drawing/2014/main" id="{DB080B31-D76B-4291-8B2C-F4C67F61CAAB}"/>
                  </a:ext>
                </a:extLst>
              </p14:cNvPr>
              <p14:cNvContentPartPr/>
              <p14:nvPr/>
            </p14:nvContentPartPr>
            <p14:xfrm>
              <a:off x="7077831" y="4444020"/>
              <a:ext cx="112680" cy="13320"/>
            </p14:xfrm>
          </p:contentPart>
        </mc:Choice>
        <mc:Fallback xmlns="">
          <p:pic>
            <p:nvPicPr>
              <p:cNvPr id="62" name="Ink 61">
                <a:extLst>
                  <a:ext uri="{FF2B5EF4-FFF2-40B4-BE49-F238E27FC236}">
                    <a16:creationId xmlns:a16="http://schemas.microsoft.com/office/drawing/2014/main" id="{DB080B31-D76B-4291-8B2C-F4C67F61CAAB}"/>
                  </a:ext>
                </a:extLst>
              </p:cNvPr>
              <p:cNvPicPr/>
              <p:nvPr/>
            </p:nvPicPr>
            <p:blipFill>
              <a:blip r:embed="rId48"/>
              <a:stretch>
                <a:fillRect/>
              </a:stretch>
            </p:blipFill>
            <p:spPr>
              <a:xfrm>
                <a:off x="7063431" y="4429620"/>
                <a:ext cx="140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 xmlns:a16="http://schemas.microsoft.com/office/drawing/2014/main" id="{E2C92E39-5D4C-48BB-BE3F-C24BF9BBD8C7}"/>
                  </a:ext>
                </a:extLst>
              </p14:cNvPr>
              <p14:cNvContentPartPr/>
              <p14:nvPr/>
            </p14:nvContentPartPr>
            <p14:xfrm>
              <a:off x="7414071" y="4377420"/>
              <a:ext cx="72360" cy="178200"/>
            </p14:xfrm>
          </p:contentPart>
        </mc:Choice>
        <mc:Fallback xmlns="">
          <p:pic>
            <p:nvPicPr>
              <p:cNvPr id="63" name="Ink 62">
                <a:extLst>
                  <a:ext uri="{FF2B5EF4-FFF2-40B4-BE49-F238E27FC236}">
                    <a16:creationId xmlns:a16="http://schemas.microsoft.com/office/drawing/2014/main" id="{E2C92E39-5D4C-48BB-BE3F-C24BF9BBD8C7}"/>
                  </a:ext>
                </a:extLst>
              </p:cNvPr>
              <p:cNvPicPr/>
              <p:nvPr/>
            </p:nvPicPr>
            <p:blipFill>
              <a:blip r:embed="rId50"/>
              <a:stretch>
                <a:fillRect/>
              </a:stretch>
            </p:blipFill>
            <p:spPr>
              <a:xfrm>
                <a:off x="7399671" y="4363020"/>
                <a:ext cx="100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 xmlns:a16="http://schemas.microsoft.com/office/drawing/2014/main" id="{B80F7058-5F0B-454C-A81B-8825DC81506D}"/>
                  </a:ext>
                </a:extLst>
              </p14:cNvPr>
              <p14:cNvContentPartPr/>
              <p14:nvPr/>
            </p14:nvContentPartPr>
            <p14:xfrm>
              <a:off x="7625391" y="4421340"/>
              <a:ext cx="107640" cy="155520"/>
            </p14:xfrm>
          </p:contentPart>
        </mc:Choice>
        <mc:Fallback xmlns="">
          <p:pic>
            <p:nvPicPr>
              <p:cNvPr id="64" name="Ink 63">
                <a:extLst>
                  <a:ext uri="{FF2B5EF4-FFF2-40B4-BE49-F238E27FC236}">
                    <a16:creationId xmlns:a16="http://schemas.microsoft.com/office/drawing/2014/main" id="{B80F7058-5F0B-454C-A81B-8825DC81506D}"/>
                  </a:ext>
                </a:extLst>
              </p:cNvPr>
              <p:cNvPicPr/>
              <p:nvPr/>
            </p:nvPicPr>
            <p:blipFill>
              <a:blip r:embed="rId52"/>
              <a:stretch>
                <a:fillRect/>
              </a:stretch>
            </p:blipFill>
            <p:spPr>
              <a:xfrm>
                <a:off x="7610991" y="4406940"/>
                <a:ext cx="13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 xmlns:a16="http://schemas.microsoft.com/office/drawing/2014/main" id="{DA388B69-3A5B-4BF7-B943-67A82E63234B}"/>
                  </a:ext>
                </a:extLst>
              </p14:cNvPr>
              <p14:cNvContentPartPr/>
              <p14:nvPr/>
            </p14:nvContentPartPr>
            <p14:xfrm>
              <a:off x="7853271" y="4469580"/>
              <a:ext cx="93960" cy="88200"/>
            </p14:xfrm>
          </p:contentPart>
        </mc:Choice>
        <mc:Fallback xmlns="">
          <p:pic>
            <p:nvPicPr>
              <p:cNvPr id="65" name="Ink 64">
                <a:extLst>
                  <a:ext uri="{FF2B5EF4-FFF2-40B4-BE49-F238E27FC236}">
                    <a16:creationId xmlns:a16="http://schemas.microsoft.com/office/drawing/2014/main" id="{DA388B69-3A5B-4BF7-B943-67A82E63234B}"/>
                  </a:ext>
                </a:extLst>
              </p:cNvPr>
              <p:cNvPicPr/>
              <p:nvPr/>
            </p:nvPicPr>
            <p:blipFill>
              <a:blip r:embed="rId54"/>
              <a:stretch>
                <a:fillRect/>
              </a:stretch>
            </p:blipFill>
            <p:spPr>
              <a:xfrm>
                <a:off x="7838871" y="4455180"/>
                <a:ext cx="122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 xmlns:a16="http://schemas.microsoft.com/office/drawing/2014/main" id="{2484231A-CA4D-425D-9830-8E19B80A9960}"/>
                  </a:ext>
                </a:extLst>
              </p14:cNvPr>
              <p14:cNvContentPartPr/>
              <p14:nvPr/>
            </p14:nvContentPartPr>
            <p14:xfrm>
              <a:off x="8082591" y="4140180"/>
              <a:ext cx="181080" cy="408240"/>
            </p14:xfrm>
          </p:contentPart>
        </mc:Choice>
        <mc:Fallback xmlns="">
          <p:pic>
            <p:nvPicPr>
              <p:cNvPr id="68" name="Ink 67">
                <a:extLst>
                  <a:ext uri="{FF2B5EF4-FFF2-40B4-BE49-F238E27FC236}">
                    <a16:creationId xmlns:a16="http://schemas.microsoft.com/office/drawing/2014/main" id="{2484231A-CA4D-425D-9830-8E19B80A9960}"/>
                  </a:ext>
                </a:extLst>
              </p:cNvPr>
              <p:cNvPicPr/>
              <p:nvPr/>
            </p:nvPicPr>
            <p:blipFill>
              <a:blip r:embed="rId56"/>
              <a:stretch>
                <a:fillRect/>
              </a:stretch>
            </p:blipFill>
            <p:spPr>
              <a:xfrm>
                <a:off x="8068191" y="4125780"/>
                <a:ext cx="209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 xmlns:a16="http://schemas.microsoft.com/office/drawing/2014/main" id="{CB41DBAC-5F39-492F-888B-0DF27EC217B3}"/>
                  </a:ext>
                </a:extLst>
              </p14:cNvPr>
              <p14:cNvContentPartPr/>
              <p14:nvPr/>
            </p14:nvContentPartPr>
            <p14:xfrm>
              <a:off x="8329551" y="4390740"/>
              <a:ext cx="92160" cy="153360"/>
            </p14:xfrm>
          </p:contentPart>
        </mc:Choice>
        <mc:Fallback xmlns="">
          <p:pic>
            <p:nvPicPr>
              <p:cNvPr id="69" name="Ink 68">
                <a:extLst>
                  <a:ext uri="{FF2B5EF4-FFF2-40B4-BE49-F238E27FC236}">
                    <a16:creationId xmlns:a16="http://schemas.microsoft.com/office/drawing/2014/main" id="{CB41DBAC-5F39-492F-888B-0DF27EC217B3}"/>
                  </a:ext>
                </a:extLst>
              </p:cNvPr>
              <p:cNvPicPr/>
              <p:nvPr/>
            </p:nvPicPr>
            <p:blipFill>
              <a:blip r:embed="rId58"/>
              <a:stretch>
                <a:fillRect/>
              </a:stretch>
            </p:blipFill>
            <p:spPr>
              <a:xfrm>
                <a:off x="8315151" y="4376340"/>
                <a:ext cx="120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 xmlns:a16="http://schemas.microsoft.com/office/drawing/2014/main" id="{8AA94438-472C-4B6E-A070-5C25FA62C76D}"/>
                  </a:ext>
                </a:extLst>
              </p14:cNvPr>
              <p14:cNvContentPartPr/>
              <p14:nvPr/>
            </p14:nvContentPartPr>
            <p14:xfrm>
              <a:off x="8501271" y="4420980"/>
              <a:ext cx="25920" cy="105120"/>
            </p14:xfrm>
          </p:contentPart>
        </mc:Choice>
        <mc:Fallback xmlns="">
          <p:pic>
            <p:nvPicPr>
              <p:cNvPr id="70" name="Ink 69">
                <a:extLst>
                  <a:ext uri="{FF2B5EF4-FFF2-40B4-BE49-F238E27FC236}">
                    <a16:creationId xmlns:a16="http://schemas.microsoft.com/office/drawing/2014/main" id="{8AA94438-472C-4B6E-A070-5C25FA62C76D}"/>
                  </a:ext>
                </a:extLst>
              </p:cNvPr>
              <p:cNvPicPr/>
              <p:nvPr/>
            </p:nvPicPr>
            <p:blipFill>
              <a:blip r:embed="rId60"/>
              <a:stretch>
                <a:fillRect/>
              </a:stretch>
            </p:blipFill>
            <p:spPr>
              <a:xfrm>
                <a:off x="8486871" y="4406580"/>
                <a:ext cx="54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 xmlns:a16="http://schemas.microsoft.com/office/drawing/2014/main" id="{33F87A41-0AC0-488B-9216-18BDE922A17B}"/>
                  </a:ext>
                </a:extLst>
              </p14:cNvPr>
              <p14:cNvContentPartPr/>
              <p14:nvPr/>
            </p14:nvContentPartPr>
            <p14:xfrm>
              <a:off x="8550591" y="4270140"/>
              <a:ext cx="3960" cy="24480"/>
            </p14:xfrm>
          </p:contentPart>
        </mc:Choice>
        <mc:Fallback xmlns="">
          <p:pic>
            <p:nvPicPr>
              <p:cNvPr id="71" name="Ink 70">
                <a:extLst>
                  <a:ext uri="{FF2B5EF4-FFF2-40B4-BE49-F238E27FC236}">
                    <a16:creationId xmlns:a16="http://schemas.microsoft.com/office/drawing/2014/main" id="{33F87A41-0AC0-488B-9216-18BDE922A17B}"/>
                  </a:ext>
                </a:extLst>
              </p:cNvPr>
              <p:cNvPicPr/>
              <p:nvPr/>
            </p:nvPicPr>
            <p:blipFill>
              <a:blip r:embed="rId62"/>
              <a:stretch>
                <a:fillRect/>
              </a:stretch>
            </p:blipFill>
            <p:spPr>
              <a:xfrm>
                <a:off x="8536191" y="4255740"/>
                <a:ext cx="3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 xmlns:a16="http://schemas.microsoft.com/office/drawing/2014/main" id="{47974003-827E-4428-A7E6-2997105B9697}"/>
                  </a:ext>
                </a:extLst>
              </p14:cNvPr>
              <p14:cNvContentPartPr/>
              <p14:nvPr/>
            </p14:nvContentPartPr>
            <p14:xfrm>
              <a:off x="8638431" y="4424580"/>
              <a:ext cx="109800" cy="119520"/>
            </p14:xfrm>
          </p:contentPart>
        </mc:Choice>
        <mc:Fallback xmlns="">
          <p:pic>
            <p:nvPicPr>
              <p:cNvPr id="72" name="Ink 71">
                <a:extLst>
                  <a:ext uri="{FF2B5EF4-FFF2-40B4-BE49-F238E27FC236}">
                    <a16:creationId xmlns:a16="http://schemas.microsoft.com/office/drawing/2014/main" id="{47974003-827E-4428-A7E6-2997105B9697}"/>
                  </a:ext>
                </a:extLst>
              </p:cNvPr>
              <p:cNvPicPr/>
              <p:nvPr/>
            </p:nvPicPr>
            <p:blipFill>
              <a:blip r:embed="rId64"/>
              <a:stretch>
                <a:fillRect/>
              </a:stretch>
            </p:blipFill>
            <p:spPr>
              <a:xfrm>
                <a:off x="8624031" y="4410180"/>
                <a:ext cx="137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 xmlns:a16="http://schemas.microsoft.com/office/drawing/2014/main" id="{9EE93EF8-2F5D-4807-B573-390B9F225064}"/>
                  </a:ext>
                </a:extLst>
              </p14:cNvPr>
              <p14:cNvContentPartPr/>
              <p14:nvPr/>
            </p14:nvContentPartPr>
            <p14:xfrm>
              <a:off x="9280311" y="3979260"/>
              <a:ext cx="185760" cy="483480"/>
            </p14:xfrm>
          </p:contentPart>
        </mc:Choice>
        <mc:Fallback xmlns="">
          <p:pic>
            <p:nvPicPr>
              <p:cNvPr id="73" name="Ink 72">
                <a:extLst>
                  <a:ext uri="{FF2B5EF4-FFF2-40B4-BE49-F238E27FC236}">
                    <a16:creationId xmlns:a16="http://schemas.microsoft.com/office/drawing/2014/main" id="{9EE93EF8-2F5D-4807-B573-390B9F225064}"/>
                  </a:ext>
                </a:extLst>
              </p:cNvPr>
              <p:cNvPicPr/>
              <p:nvPr/>
            </p:nvPicPr>
            <p:blipFill>
              <a:blip r:embed="rId66"/>
              <a:stretch>
                <a:fillRect/>
              </a:stretch>
            </p:blipFill>
            <p:spPr>
              <a:xfrm>
                <a:off x="9265911" y="3964860"/>
                <a:ext cx="2138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 xmlns:a16="http://schemas.microsoft.com/office/drawing/2014/main" id="{FBE5184B-86B6-4093-A42C-05EDC9B753B3}"/>
                  </a:ext>
                </a:extLst>
              </p14:cNvPr>
              <p14:cNvContentPartPr/>
              <p14:nvPr/>
            </p14:nvContentPartPr>
            <p14:xfrm>
              <a:off x="9664791" y="3987540"/>
              <a:ext cx="79200" cy="464400"/>
            </p14:xfrm>
          </p:contentPart>
        </mc:Choice>
        <mc:Fallback xmlns="">
          <p:pic>
            <p:nvPicPr>
              <p:cNvPr id="78" name="Ink 77">
                <a:extLst>
                  <a:ext uri="{FF2B5EF4-FFF2-40B4-BE49-F238E27FC236}">
                    <a16:creationId xmlns:a16="http://schemas.microsoft.com/office/drawing/2014/main" id="{FBE5184B-86B6-4093-A42C-05EDC9B753B3}"/>
                  </a:ext>
                </a:extLst>
              </p:cNvPr>
              <p:cNvPicPr/>
              <p:nvPr/>
            </p:nvPicPr>
            <p:blipFill>
              <a:blip r:embed="rId68"/>
              <a:stretch>
                <a:fillRect/>
              </a:stretch>
            </p:blipFill>
            <p:spPr>
              <a:xfrm>
                <a:off x="9650391" y="3973140"/>
                <a:ext cx="1072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 xmlns:a16="http://schemas.microsoft.com/office/drawing/2014/main" id="{A5AB9CFA-3D70-4241-8408-F6A35E947587}"/>
                  </a:ext>
                </a:extLst>
              </p14:cNvPr>
              <p14:cNvContentPartPr/>
              <p14:nvPr/>
            </p14:nvContentPartPr>
            <p14:xfrm>
              <a:off x="9850191" y="4318740"/>
              <a:ext cx="87120" cy="145440"/>
            </p14:xfrm>
          </p:contentPart>
        </mc:Choice>
        <mc:Fallback xmlns="">
          <p:pic>
            <p:nvPicPr>
              <p:cNvPr id="79" name="Ink 78">
                <a:extLst>
                  <a:ext uri="{FF2B5EF4-FFF2-40B4-BE49-F238E27FC236}">
                    <a16:creationId xmlns:a16="http://schemas.microsoft.com/office/drawing/2014/main" id="{A5AB9CFA-3D70-4241-8408-F6A35E947587}"/>
                  </a:ext>
                </a:extLst>
              </p:cNvPr>
              <p:cNvPicPr/>
              <p:nvPr/>
            </p:nvPicPr>
            <p:blipFill>
              <a:blip r:embed="rId70"/>
              <a:stretch>
                <a:fillRect/>
              </a:stretch>
            </p:blipFill>
            <p:spPr>
              <a:xfrm>
                <a:off x="9835791" y="4304340"/>
                <a:ext cx="115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 xmlns:a16="http://schemas.microsoft.com/office/drawing/2014/main" id="{CA29FD59-38ED-4F12-8FE1-6ABA61F72FA7}"/>
                  </a:ext>
                </a:extLst>
              </p14:cNvPr>
              <p14:cNvContentPartPr/>
              <p14:nvPr/>
            </p14:nvContentPartPr>
            <p14:xfrm>
              <a:off x="10042431" y="4167540"/>
              <a:ext cx="92520" cy="304920"/>
            </p14:xfrm>
          </p:contentPart>
        </mc:Choice>
        <mc:Fallback xmlns="">
          <p:pic>
            <p:nvPicPr>
              <p:cNvPr id="80" name="Ink 79">
                <a:extLst>
                  <a:ext uri="{FF2B5EF4-FFF2-40B4-BE49-F238E27FC236}">
                    <a16:creationId xmlns:a16="http://schemas.microsoft.com/office/drawing/2014/main" id="{CA29FD59-38ED-4F12-8FE1-6ABA61F72FA7}"/>
                  </a:ext>
                </a:extLst>
              </p:cNvPr>
              <p:cNvPicPr/>
              <p:nvPr/>
            </p:nvPicPr>
            <p:blipFill>
              <a:blip r:embed="rId72"/>
              <a:stretch>
                <a:fillRect/>
              </a:stretch>
            </p:blipFill>
            <p:spPr>
              <a:xfrm>
                <a:off x="10028031" y="4153140"/>
                <a:ext cx="120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 xmlns:a16="http://schemas.microsoft.com/office/drawing/2014/main" id="{FD4F691E-B221-415C-B35B-B3FF5E115778}"/>
                  </a:ext>
                </a:extLst>
              </p14:cNvPr>
              <p14:cNvContentPartPr/>
              <p14:nvPr/>
            </p14:nvContentPartPr>
            <p14:xfrm>
              <a:off x="10215951" y="4413780"/>
              <a:ext cx="2160" cy="39600"/>
            </p14:xfrm>
          </p:contentPart>
        </mc:Choice>
        <mc:Fallback xmlns="">
          <p:pic>
            <p:nvPicPr>
              <p:cNvPr id="81" name="Ink 80">
                <a:extLst>
                  <a:ext uri="{FF2B5EF4-FFF2-40B4-BE49-F238E27FC236}">
                    <a16:creationId xmlns:a16="http://schemas.microsoft.com/office/drawing/2014/main" id="{FD4F691E-B221-415C-B35B-B3FF5E115778}"/>
                  </a:ext>
                </a:extLst>
              </p:cNvPr>
              <p:cNvPicPr/>
              <p:nvPr/>
            </p:nvPicPr>
            <p:blipFill>
              <a:blip r:embed="rId74"/>
              <a:stretch>
                <a:fillRect/>
              </a:stretch>
            </p:blipFill>
            <p:spPr>
              <a:xfrm>
                <a:off x="10201551" y="4399380"/>
                <a:ext cx="30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Ink 81">
                <a:extLst>
                  <a:ext uri="{FF2B5EF4-FFF2-40B4-BE49-F238E27FC236}">
                    <a16:creationId xmlns="" xmlns:a16="http://schemas.microsoft.com/office/drawing/2014/main" id="{3D73B2E1-259A-4437-979C-53E3B707C16A}"/>
                  </a:ext>
                </a:extLst>
              </p14:cNvPr>
              <p14:cNvContentPartPr/>
              <p14:nvPr/>
            </p14:nvContentPartPr>
            <p14:xfrm>
              <a:off x="10224231" y="4111380"/>
              <a:ext cx="14040" cy="180360"/>
            </p14:xfrm>
          </p:contentPart>
        </mc:Choice>
        <mc:Fallback xmlns="">
          <p:pic>
            <p:nvPicPr>
              <p:cNvPr id="82" name="Ink 81">
                <a:extLst>
                  <a:ext uri="{FF2B5EF4-FFF2-40B4-BE49-F238E27FC236}">
                    <a16:creationId xmlns:a16="http://schemas.microsoft.com/office/drawing/2014/main" id="{3D73B2E1-259A-4437-979C-53E3B707C16A}"/>
                  </a:ext>
                </a:extLst>
              </p:cNvPr>
              <p:cNvPicPr/>
              <p:nvPr/>
            </p:nvPicPr>
            <p:blipFill>
              <a:blip r:embed="rId76"/>
              <a:stretch>
                <a:fillRect/>
              </a:stretch>
            </p:blipFill>
            <p:spPr>
              <a:xfrm>
                <a:off x="10209831" y="4096980"/>
                <a:ext cx="42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 xmlns:a16="http://schemas.microsoft.com/office/drawing/2014/main" id="{BD8839E1-70D3-4878-B2EE-CB0BF1A10FF6}"/>
                  </a:ext>
                </a:extLst>
              </p14:cNvPr>
              <p14:cNvContentPartPr/>
              <p14:nvPr/>
            </p14:nvContentPartPr>
            <p14:xfrm>
              <a:off x="10348431" y="4006980"/>
              <a:ext cx="86040" cy="504000"/>
            </p14:xfrm>
          </p:contentPart>
        </mc:Choice>
        <mc:Fallback xmlns="">
          <p:pic>
            <p:nvPicPr>
              <p:cNvPr id="83" name="Ink 82">
                <a:extLst>
                  <a:ext uri="{FF2B5EF4-FFF2-40B4-BE49-F238E27FC236}">
                    <a16:creationId xmlns:a16="http://schemas.microsoft.com/office/drawing/2014/main" id="{BD8839E1-70D3-4878-B2EE-CB0BF1A10FF6}"/>
                  </a:ext>
                </a:extLst>
              </p:cNvPr>
              <p:cNvPicPr/>
              <p:nvPr/>
            </p:nvPicPr>
            <p:blipFill>
              <a:blip r:embed="rId78"/>
              <a:stretch>
                <a:fillRect/>
              </a:stretch>
            </p:blipFill>
            <p:spPr>
              <a:xfrm>
                <a:off x="10334031" y="3992580"/>
                <a:ext cx="114120" cy="532080"/>
              </a:xfrm>
              <a:prstGeom prst="rect">
                <a:avLst/>
              </a:prstGeom>
            </p:spPr>
          </p:pic>
        </mc:Fallback>
      </mc:AlternateContent>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
        <p:nvSpPr>
          <p:cNvPr id="43" name="Rounded Rectangle 3">
            <a:extLst>
              <a:ext uri="{FF2B5EF4-FFF2-40B4-BE49-F238E27FC236}">
                <a16:creationId xmlns="" xmlns:a16="http://schemas.microsoft.com/office/drawing/2014/main" id="{A99C69CD-6BA3-4DE3-AF89-461001C6CDAE}"/>
              </a:ext>
            </a:extLst>
          </p:cNvPr>
          <p:cNvSpPr/>
          <p:nvPr/>
        </p:nvSpPr>
        <p:spPr>
          <a:xfrm>
            <a:off x="1336429" y="3516922"/>
            <a:ext cx="10745329" cy="11047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15916" y="2133600"/>
            <a:ext cx="4665784" cy="3795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7976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28700" y="2788749"/>
            <a:ext cx="9372600" cy="38978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689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291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F26E6D1C-C2B8-4596-9BD5-07BF63A8FC38}"/>
                  </a:ext>
                </a:extLst>
              </p14:cNvPr>
              <p14:cNvContentPartPr/>
              <p14:nvPr/>
            </p14:nvContentPartPr>
            <p14:xfrm>
              <a:off x="4132758" y="603397"/>
              <a:ext cx="2160" cy="11520"/>
            </p14:xfrm>
          </p:contentPart>
        </mc:Choice>
        <mc:Fallback xmlns="">
          <p:pic>
            <p:nvPicPr>
              <p:cNvPr id="5" name="Ink 4">
                <a:extLst>
                  <a:ext uri="{FF2B5EF4-FFF2-40B4-BE49-F238E27FC236}">
                    <a16:creationId xmlns:a16="http://schemas.microsoft.com/office/drawing/2014/main" id="{F26E6D1C-C2B8-4596-9BD5-07BF63A8FC38}"/>
                  </a:ext>
                </a:extLst>
              </p:cNvPr>
              <p:cNvPicPr/>
              <p:nvPr/>
            </p:nvPicPr>
            <p:blipFill>
              <a:blip r:embed="rId5"/>
              <a:stretch>
                <a:fillRect/>
              </a:stretch>
            </p:blipFill>
            <p:spPr>
              <a:xfrm>
                <a:off x="4118358" y="588997"/>
                <a:ext cx="30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9551AA7B-3D1D-4029-8E65-666FF8571447}"/>
                  </a:ext>
                </a:extLst>
              </p14:cNvPr>
              <p14:cNvContentPartPr/>
              <p14:nvPr/>
            </p14:nvContentPartPr>
            <p14:xfrm>
              <a:off x="525558" y="4798117"/>
              <a:ext cx="557280" cy="831240"/>
            </p14:xfrm>
          </p:contentPart>
        </mc:Choice>
        <mc:Fallback xmlns="">
          <p:pic>
            <p:nvPicPr>
              <p:cNvPr id="9" name="Ink 8">
                <a:extLst>
                  <a:ext uri="{FF2B5EF4-FFF2-40B4-BE49-F238E27FC236}">
                    <a16:creationId xmlns:a16="http://schemas.microsoft.com/office/drawing/2014/main" id="{9551AA7B-3D1D-4029-8E65-666FF8571447}"/>
                  </a:ext>
                </a:extLst>
              </p:cNvPr>
              <p:cNvPicPr/>
              <p:nvPr/>
            </p:nvPicPr>
            <p:blipFill>
              <a:blip r:embed="rId7"/>
              <a:stretch>
                <a:fillRect/>
              </a:stretch>
            </p:blipFill>
            <p:spPr>
              <a:xfrm>
                <a:off x="511158" y="4783717"/>
                <a:ext cx="5853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15F02183-1230-4FD2-8F04-FB4559CFFF1B}"/>
                  </a:ext>
                </a:extLst>
              </p14:cNvPr>
              <p14:cNvContentPartPr/>
              <p14:nvPr/>
            </p14:nvContentPartPr>
            <p14:xfrm>
              <a:off x="1258518" y="4726117"/>
              <a:ext cx="261360" cy="854640"/>
            </p14:xfrm>
          </p:contentPart>
        </mc:Choice>
        <mc:Fallback xmlns="">
          <p:pic>
            <p:nvPicPr>
              <p:cNvPr id="12" name="Ink 11">
                <a:extLst>
                  <a:ext uri="{FF2B5EF4-FFF2-40B4-BE49-F238E27FC236}">
                    <a16:creationId xmlns:a16="http://schemas.microsoft.com/office/drawing/2014/main" id="{15F02183-1230-4FD2-8F04-FB4559CFFF1B}"/>
                  </a:ext>
                </a:extLst>
              </p:cNvPr>
              <p:cNvPicPr/>
              <p:nvPr/>
            </p:nvPicPr>
            <p:blipFill>
              <a:blip r:embed="rId9"/>
              <a:stretch>
                <a:fillRect/>
              </a:stretch>
            </p:blipFill>
            <p:spPr>
              <a:xfrm>
                <a:off x="1244118" y="4711717"/>
                <a:ext cx="289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C00E7E68-40E4-4C6C-BCAA-864531D99709}"/>
                  </a:ext>
                </a:extLst>
              </p14:cNvPr>
              <p14:cNvContentPartPr/>
              <p14:nvPr/>
            </p14:nvContentPartPr>
            <p14:xfrm>
              <a:off x="2213238" y="4674637"/>
              <a:ext cx="443520" cy="792360"/>
            </p14:xfrm>
          </p:contentPart>
        </mc:Choice>
        <mc:Fallback xmlns="">
          <p:pic>
            <p:nvPicPr>
              <p:cNvPr id="15" name="Ink 14">
                <a:extLst>
                  <a:ext uri="{FF2B5EF4-FFF2-40B4-BE49-F238E27FC236}">
                    <a16:creationId xmlns:a16="http://schemas.microsoft.com/office/drawing/2014/main" id="{C00E7E68-40E4-4C6C-BCAA-864531D99709}"/>
                  </a:ext>
                </a:extLst>
              </p:cNvPr>
              <p:cNvPicPr/>
              <p:nvPr/>
            </p:nvPicPr>
            <p:blipFill>
              <a:blip r:embed="rId11"/>
              <a:stretch>
                <a:fillRect/>
              </a:stretch>
            </p:blipFill>
            <p:spPr>
              <a:xfrm>
                <a:off x="2198838" y="4660237"/>
                <a:ext cx="47160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5C1BFC2C-B28C-4547-AA0E-C434BF46CA08}"/>
                  </a:ext>
                </a:extLst>
              </p14:cNvPr>
              <p14:cNvContentPartPr/>
              <p14:nvPr/>
            </p14:nvContentPartPr>
            <p14:xfrm>
              <a:off x="2850438" y="5213917"/>
              <a:ext cx="156240" cy="180720"/>
            </p14:xfrm>
          </p:contentPart>
        </mc:Choice>
        <mc:Fallback xmlns="">
          <p:pic>
            <p:nvPicPr>
              <p:cNvPr id="16" name="Ink 15">
                <a:extLst>
                  <a:ext uri="{FF2B5EF4-FFF2-40B4-BE49-F238E27FC236}">
                    <a16:creationId xmlns:a16="http://schemas.microsoft.com/office/drawing/2014/main" id="{5C1BFC2C-B28C-4547-AA0E-C434BF46CA08}"/>
                  </a:ext>
                </a:extLst>
              </p:cNvPr>
              <p:cNvPicPr/>
              <p:nvPr/>
            </p:nvPicPr>
            <p:blipFill>
              <a:blip r:embed="rId13"/>
              <a:stretch>
                <a:fillRect/>
              </a:stretch>
            </p:blipFill>
            <p:spPr>
              <a:xfrm>
                <a:off x="2836038" y="5199517"/>
                <a:ext cx="184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487A1779-A400-4624-B047-53D68681E1B6}"/>
                  </a:ext>
                </a:extLst>
              </p14:cNvPr>
              <p14:cNvContentPartPr/>
              <p14:nvPr/>
            </p14:nvContentPartPr>
            <p14:xfrm>
              <a:off x="3183078" y="5151277"/>
              <a:ext cx="99000" cy="285840"/>
            </p14:xfrm>
          </p:contentPart>
        </mc:Choice>
        <mc:Fallback xmlns="">
          <p:pic>
            <p:nvPicPr>
              <p:cNvPr id="17" name="Ink 16">
                <a:extLst>
                  <a:ext uri="{FF2B5EF4-FFF2-40B4-BE49-F238E27FC236}">
                    <a16:creationId xmlns:a16="http://schemas.microsoft.com/office/drawing/2014/main" id="{487A1779-A400-4624-B047-53D68681E1B6}"/>
                  </a:ext>
                </a:extLst>
              </p:cNvPr>
              <p:cNvPicPr/>
              <p:nvPr/>
            </p:nvPicPr>
            <p:blipFill>
              <a:blip r:embed="rId15"/>
              <a:stretch>
                <a:fillRect/>
              </a:stretch>
            </p:blipFill>
            <p:spPr>
              <a:xfrm>
                <a:off x="3168678" y="5136877"/>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 xmlns:a16="http://schemas.microsoft.com/office/drawing/2014/main" id="{DCC2D972-F3A7-4A6C-B2EA-261143E6463A}"/>
                  </a:ext>
                </a:extLst>
              </p14:cNvPr>
              <p14:cNvContentPartPr/>
              <p14:nvPr/>
            </p14:nvContentPartPr>
            <p14:xfrm>
              <a:off x="3422838" y="4788757"/>
              <a:ext cx="235800" cy="650160"/>
            </p14:xfrm>
          </p:contentPart>
        </mc:Choice>
        <mc:Fallback xmlns="">
          <p:pic>
            <p:nvPicPr>
              <p:cNvPr id="20" name="Ink 19">
                <a:extLst>
                  <a:ext uri="{FF2B5EF4-FFF2-40B4-BE49-F238E27FC236}">
                    <a16:creationId xmlns:a16="http://schemas.microsoft.com/office/drawing/2014/main" id="{DCC2D972-F3A7-4A6C-B2EA-261143E6463A}"/>
                  </a:ext>
                </a:extLst>
              </p:cNvPr>
              <p:cNvPicPr/>
              <p:nvPr/>
            </p:nvPicPr>
            <p:blipFill>
              <a:blip r:embed="rId17"/>
              <a:stretch>
                <a:fillRect/>
              </a:stretch>
            </p:blipFill>
            <p:spPr>
              <a:xfrm>
                <a:off x="3408438" y="4774357"/>
                <a:ext cx="2638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 xmlns:a16="http://schemas.microsoft.com/office/drawing/2014/main" id="{63D838A1-5E6A-4166-A99C-6D5C0A11C70E}"/>
                  </a:ext>
                </a:extLst>
              </p14:cNvPr>
              <p14:cNvContentPartPr/>
              <p14:nvPr/>
            </p14:nvContentPartPr>
            <p14:xfrm>
              <a:off x="4561518" y="4885957"/>
              <a:ext cx="191880" cy="315000"/>
            </p14:xfrm>
          </p:contentPart>
        </mc:Choice>
        <mc:Fallback xmlns="">
          <p:pic>
            <p:nvPicPr>
              <p:cNvPr id="21" name="Ink 20">
                <a:extLst>
                  <a:ext uri="{FF2B5EF4-FFF2-40B4-BE49-F238E27FC236}">
                    <a16:creationId xmlns:a16="http://schemas.microsoft.com/office/drawing/2014/main" id="{63D838A1-5E6A-4166-A99C-6D5C0A11C70E}"/>
                  </a:ext>
                </a:extLst>
              </p:cNvPr>
              <p:cNvPicPr/>
              <p:nvPr/>
            </p:nvPicPr>
            <p:blipFill>
              <a:blip r:embed="rId19"/>
              <a:stretch>
                <a:fillRect/>
              </a:stretch>
            </p:blipFill>
            <p:spPr>
              <a:xfrm>
                <a:off x="4547118" y="4871557"/>
                <a:ext cx="219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B0C003B0-F300-4AD5-BFBB-13ED799DA4D5}"/>
                  </a:ext>
                </a:extLst>
              </p14:cNvPr>
              <p14:cNvContentPartPr/>
              <p14:nvPr/>
            </p14:nvContentPartPr>
            <p14:xfrm>
              <a:off x="4964718" y="4871557"/>
              <a:ext cx="6840" cy="265320"/>
            </p14:xfrm>
          </p:contentPart>
        </mc:Choice>
        <mc:Fallback xmlns="">
          <p:pic>
            <p:nvPicPr>
              <p:cNvPr id="22" name="Ink 21">
                <a:extLst>
                  <a:ext uri="{FF2B5EF4-FFF2-40B4-BE49-F238E27FC236}">
                    <a16:creationId xmlns:a16="http://schemas.microsoft.com/office/drawing/2014/main" id="{B0C003B0-F300-4AD5-BFBB-13ED799DA4D5}"/>
                  </a:ext>
                </a:extLst>
              </p:cNvPr>
              <p:cNvPicPr/>
              <p:nvPr/>
            </p:nvPicPr>
            <p:blipFill>
              <a:blip r:embed="rId21"/>
              <a:stretch>
                <a:fillRect/>
              </a:stretch>
            </p:blipFill>
            <p:spPr>
              <a:xfrm>
                <a:off x="4950318" y="4857157"/>
                <a:ext cx="3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 xmlns:a16="http://schemas.microsoft.com/office/drawing/2014/main" id="{0BB6F31B-6C5E-4502-B638-48D6AF0F093F}"/>
                  </a:ext>
                </a:extLst>
              </p14:cNvPr>
              <p14:cNvContentPartPr/>
              <p14:nvPr/>
            </p14:nvContentPartPr>
            <p14:xfrm>
              <a:off x="4985598" y="4829437"/>
              <a:ext cx="236520" cy="275760"/>
            </p14:xfrm>
          </p:contentPart>
        </mc:Choice>
        <mc:Fallback xmlns="">
          <p:pic>
            <p:nvPicPr>
              <p:cNvPr id="23" name="Ink 22">
                <a:extLst>
                  <a:ext uri="{FF2B5EF4-FFF2-40B4-BE49-F238E27FC236}">
                    <a16:creationId xmlns:a16="http://schemas.microsoft.com/office/drawing/2014/main" id="{0BB6F31B-6C5E-4502-B638-48D6AF0F093F}"/>
                  </a:ext>
                </a:extLst>
              </p:cNvPr>
              <p:cNvPicPr/>
              <p:nvPr/>
            </p:nvPicPr>
            <p:blipFill>
              <a:blip r:embed="rId23"/>
              <a:stretch>
                <a:fillRect/>
              </a:stretch>
            </p:blipFill>
            <p:spPr>
              <a:xfrm>
                <a:off x="4971198" y="4815037"/>
                <a:ext cx="264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 xmlns:a16="http://schemas.microsoft.com/office/drawing/2014/main" id="{B40991B1-254E-4E70-BD6C-233827612150}"/>
                  </a:ext>
                </a:extLst>
              </p14:cNvPr>
              <p14:cNvContentPartPr/>
              <p14:nvPr/>
            </p14:nvContentPartPr>
            <p14:xfrm>
              <a:off x="5329398" y="4854997"/>
              <a:ext cx="205560" cy="336600"/>
            </p14:xfrm>
          </p:contentPart>
        </mc:Choice>
        <mc:Fallback xmlns="">
          <p:pic>
            <p:nvPicPr>
              <p:cNvPr id="29" name="Ink 28">
                <a:extLst>
                  <a:ext uri="{FF2B5EF4-FFF2-40B4-BE49-F238E27FC236}">
                    <a16:creationId xmlns:a16="http://schemas.microsoft.com/office/drawing/2014/main" id="{B40991B1-254E-4E70-BD6C-233827612150}"/>
                  </a:ext>
                </a:extLst>
              </p:cNvPr>
              <p:cNvPicPr/>
              <p:nvPr/>
            </p:nvPicPr>
            <p:blipFill>
              <a:blip r:embed="rId25"/>
              <a:stretch>
                <a:fillRect/>
              </a:stretch>
            </p:blipFill>
            <p:spPr>
              <a:xfrm>
                <a:off x="5314998" y="4840597"/>
                <a:ext cx="233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 xmlns:a16="http://schemas.microsoft.com/office/drawing/2014/main" id="{AAFE672F-1E11-471A-A51C-A4AF7CDD8AC9}"/>
                  </a:ext>
                </a:extLst>
              </p14:cNvPr>
              <p14:cNvContentPartPr/>
              <p14:nvPr/>
            </p14:nvContentPartPr>
            <p14:xfrm>
              <a:off x="6294198" y="4534957"/>
              <a:ext cx="191160" cy="592920"/>
            </p14:xfrm>
          </p:contentPart>
        </mc:Choice>
        <mc:Fallback xmlns="">
          <p:pic>
            <p:nvPicPr>
              <p:cNvPr id="32" name="Ink 31">
                <a:extLst>
                  <a:ext uri="{FF2B5EF4-FFF2-40B4-BE49-F238E27FC236}">
                    <a16:creationId xmlns:a16="http://schemas.microsoft.com/office/drawing/2014/main" id="{AAFE672F-1E11-471A-A51C-A4AF7CDD8AC9}"/>
                  </a:ext>
                </a:extLst>
              </p:cNvPr>
              <p:cNvPicPr/>
              <p:nvPr/>
            </p:nvPicPr>
            <p:blipFill>
              <a:blip r:embed="rId27"/>
              <a:stretch>
                <a:fillRect/>
              </a:stretch>
            </p:blipFill>
            <p:spPr>
              <a:xfrm>
                <a:off x="6279798" y="4520557"/>
                <a:ext cx="219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 xmlns:a16="http://schemas.microsoft.com/office/drawing/2014/main" id="{B170B23B-90F5-4756-A732-ABD698A15CB6}"/>
                  </a:ext>
                </a:extLst>
              </p14:cNvPr>
              <p14:cNvContentPartPr/>
              <p14:nvPr/>
            </p14:nvContentPartPr>
            <p14:xfrm>
              <a:off x="6623598" y="4871197"/>
              <a:ext cx="125280" cy="199440"/>
            </p14:xfrm>
          </p:contentPart>
        </mc:Choice>
        <mc:Fallback xmlns="">
          <p:pic>
            <p:nvPicPr>
              <p:cNvPr id="33" name="Ink 32">
                <a:extLst>
                  <a:ext uri="{FF2B5EF4-FFF2-40B4-BE49-F238E27FC236}">
                    <a16:creationId xmlns:a16="http://schemas.microsoft.com/office/drawing/2014/main" id="{B170B23B-90F5-4756-A732-ABD698A15CB6}"/>
                  </a:ext>
                </a:extLst>
              </p:cNvPr>
              <p:cNvPicPr/>
              <p:nvPr/>
            </p:nvPicPr>
            <p:blipFill>
              <a:blip r:embed="rId29"/>
              <a:stretch>
                <a:fillRect/>
              </a:stretch>
            </p:blipFill>
            <p:spPr>
              <a:xfrm>
                <a:off x="6609198" y="4856797"/>
                <a:ext cx="153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 xmlns:a16="http://schemas.microsoft.com/office/drawing/2014/main" id="{D0C8F0BF-CCA5-4284-9581-9E0DFA0F31F6}"/>
                  </a:ext>
                </a:extLst>
              </p14:cNvPr>
              <p14:cNvContentPartPr/>
              <p14:nvPr/>
            </p14:nvContentPartPr>
            <p14:xfrm>
              <a:off x="6890358" y="4833757"/>
              <a:ext cx="63000" cy="279360"/>
            </p14:xfrm>
          </p:contentPart>
        </mc:Choice>
        <mc:Fallback xmlns="">
          <p:pic>
            <p:nvPicPr>
              <p:cNvPr id="34" name="Ink 33">
                <a:extLst>
                  <a:ext uri="{FF2B5EF4-FFF2-40B4-BE49-F238E27FC236}">
                    <a16:creationId xmlns:a16="http://schemas.microsoft.com/office/drawing/2014/main" id="{D0C8F0BF-CCA5-4284-9581-9E0DFA0F31F6}"/>
                  </a:ext>
                </a:extLst>
              </p:cNvPr>
              <p:cNvPicPr/>
              <p:nvPr/>
            </p:nvPicPr>
            <p:blipFill>
              <a:blip r:embed="rId31"/>
              <a:stretch>
                <a:fillRect/>
              </a:stretch>
            </p:blipFill>
            <p:spPr>
              <a:xfrm>
                <a:off x="6875958" y="4819357"/>
                <a:ext cx="91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 xmlns:a16="http://schemas.microsoft.com/office/drawing/2014/main" id="{2CA3A6B5-95C9-4138-B2F3-EACD736044AB}"/>
                  </a:ext>
                </a:extLst>
              </p14:cNvPr>
              <p14:cNvContentPartPr/>
              <p14:nvPr/>
            </p14:nvContentPartPr>
            <p14:xfrm>
              <a:off x="7994478" y="4776877"/>
              <a:ext cx="136440" cy="343440"/>
            </p14:xfrm>
          </p:contentPart>
        </mc:Choice>
        <mc:Fallback xmlns="">
          <p:pic>
            <p:nvPicPr>
              <p:cNvPr id="38" name="Ink 37">
                <a:extLst>
                  <a:ext uri="{FF2B5EF4-FFF2-40B4-BE49-F238E27FC236}">
                    <a16:creationId xmlns:a16="http://schemas.microsoft.com/office/drawing/2014/main" id="{2CA3A6B5-95C9-4138-B2F3-EACD736044AB}"/>
                  </a:ext>
                </a:extLst>
              </p:cNvPr>
              <p:cNvPicPr/>
              <p:nvPr/>
            </p:nvPicPr>
            <p:blipFill>
              <a:blip r:embed="rId33"/>
              <a:stretch>
                <a:fillRect/>
              </a:stretch>
            </p:blipFill>
            <p:spPr>
              <a:xfrm>
                <a:off x="7980078" y="4762477"/>
                <a:ext cx="164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 xmlns:a16="http://schemas.microsoft.com/office/drawing/2014/main" id="{9A04A37D-ED28-404D-8813-9520CF45CAB9}"/>
                  </a:ext>
                </a:extLst>
              </p14:cNvPr>
              <p14:cNvContentPartPr/>
              <p14:nvPr/>
            </p14:nvContentPartPr>
            <p14:xfrm>
              <a:off x="8263398" y="4494277"/>
              <a:ext cx="189000" cy="532440"/>
            </p14:xfrm>
          </p:contentPart>
        </mc:Choice>
        <mc:Fallback xmlns="">
          <p:pic>
            <p:nvPicPr>
              <p:cNvPr id="39" name="Ink 38">
                <a:extLst>
                  <a:ext uri="{FF2B5EF4-FFF2-40B4-BE49-F238E27FC236}">
                    <a16:creationId xmlns:a16="http://schemas.microsoft.com/office/drawing/2014/main" id="{9A04A37D-ED28-404D-8813-9520CF45CAB9}"/>
                  </a:ext>
                </a:extLst>
              </p:cNvPr>
              <p:cNvPicPr/>
              <p:nvPr/>
            </p:nvPicPr>
            <p:blipFill>
              <a:blip r:embed="rId35"/>
              <a:stretch>
                <a:fillRect/>
              </a:stretch>
            </p:blipFill>
            <p:spPr>
              <a:xfrm>
                <a:off x="8248998" y="4479877"/>
                <a:ext cx="217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 xmlns:a16="http://schemas.microsoft.com/office/drawing/2014/main" id="{6DDF40B6-4B54-41B9-AFF9-6FC27FDA06FA}"/>
                  </a:ext>
                </a:extLst>
              </p14:cNvPr>
              <p14:cNvContentPartPr/>
              <p14:nvPr/>
            </p14:nvContentPartPr>
            <p14:xfrm>
              <a:off x="8596038" y="4904317"/>
              <a:ext cx="55080" cy="142560"/>
            </p14:xfrm>
          </p:contentPart>
        </mc:Choice>
        <mc:Fallback xmlns="">
          <p:pic>
            <p:nvPicPr>
              <p:cNvPr id="40" name="Ink 39">
                <a:extLst>
                  <a:ext uri="{FF2B5EF4-FFF2-40B4-BE49-F238E27FC236}">
                    <a16:creationId xmlns:a16="http://schemas.microsoft.com/office/drawing/2014/main" id="{6DDF40B6-4B54-41B9-AFF9-6FC27FDA06FA}"/>
                  </a:ext>
                </a:extLst>
              </p:cNvPr>
              <p:cNvPicPr/>
              <p:nvPr/>
            </p:nvPicPr>
            <p:blipFill>
              <a:blip r:embed="rId37"/>
              <a:stretch>
                <a:fillRect/>
              </a:stretch>
            </p:blipFill>
            <p:spPr>
              <a:xfrm>
                <a:off x="8581638" y="4889917"/>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 xmlns:a16="http://schemas.microsoft.com/office/drawing/2014/main" id="{9B9712C6-81FB-4C81-AFB5-53B03FB92476}"/>
                  </a:ext>
                </a:extLst>
              </p14:cNvPr>
              <p14:cNvContentPartPr/>
              <p14:nvPr/>
            </p14:nvContentPartPr>
            <p14:xfrm>
              <a:off x="8797638" y="4882717"/>
              <a:ext cx="118440" cy="140040"/>
            </p14:xfrm>
          </p:contentPart>
        </mc:Choice>
        <mc:Fallback xmlns="">
          <p:pic>
            <p:nvPicPr>
              <p:cNvPr id="41" name="Ink 40">
                <a:extLst>
                  <a:ext uri="{FF2B5EF4-FFF2-40B4-BE49-F238E27FC236}">
                    <a16:creationId xmlns:a16="http://schemas.microsoft.com/office/drawing/2014/main" id="{9B9712C6-81FB-4C81-AFB5-53B03FB92476}"/>
                  </a:ext>
                </a:extLst>
              </p:cNvPr>
              <p:cNvPicPr/>
              <p:nvPr/>
            </p:nvPicPr>
            <p:blipFill>
              <a:blip r:embed="rId39"/>
              <a:stretch>
                <a:fillRect/>
              </a:stretch>
            </p:blipFill>
            <p:spPr>
              <a:xfrm>
                <a:off x="8783238" y="4868317"/>
                <a:ext cx="146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 xmlns:a16="http://schemas.microsoft.com/office/drawing/2014/main" id="{1A4E9E58-2124-4F2F-B1A4-AD69A922537F}"/>
                  </a:ext>
                </a:extLst>
              </p14:cNvPr>
              <p14:cNvContentPartPr/>
              <p14:nvPr/>
            </p14:nvContentPartPr>
            <p14:xfrm>
              <a:off x="9081318" y="4566277"/>
              <a:ext cx="48240" cy="458640"/>
            </p14:xfrm>
          </p:contentPart>
        </mc:Choice>
        <mc:Fallback xmlns="">
          <p:pic>
            <p:nvPicPr>
              <p:cNvPr id="42" name="Ink 41">
                <a:extLst>
                  <a:ext uri="{FF2B5EF4-FFF2-40B4-BE49-F238E27FC236}">
                    <a16:creationId xmlns:a16="http://schemas.microsoft.com/office/drawing/2014/main" id="{1A4E9E58-2124-4F2F-B1A4-AD69A922537F}"/>
                  </a:ext>
                </a:extLst>
              </p:cNvPr>
              <p:cNvPicPr/>
              <p:nvPr/>
            </p:nvPicPr>
            <p:blipFill>
              <a:blip r:embed="rId41"/>
              <a:stretch>
                <a:fillRect/>
              </a:stretch>
            </p:blipFill>
            <p:spPr>
              <a:xfrm>
                <a:off x="9066918" y="4551877"/>
                <a:ext cx="76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 xmlns:a16="http://schemas.microsoft.com/office/drawing/2014/main" id="{9B15F6B9-2A7F-48DB-B472-E2E5E56C0D5B}"/>
                  </a:ext>
                </a:extLst>
              </p14:cNvPr>
              <p14:cNvContentPartPr/>
              <p14:nvPr/>
            </p14:nvContentPartPr>
            <p14:xfrm>
              <a:off x="9222438" y="4606597"/>
              <a:ext cx="135360" cy="471240"/>
            </p14:xfrm>
          </p:contentPart>
        </mc:Choice>
        <mc:Fallback xmlns="">
          <p:pic>
            <p:nvPicPr>
              <p:cNvPr id="43" name="Ink 42">
                <a:extLst>
                  <a:ext uri="{FF2B5EF4-FFF2-40B4-BE49-F238E27FC236}">
                    <a16:creationId xmlns:a16="http://schemas.microsoft.com/office/drawing/2014/main" id="{9B15F6B9-2A7F-48DB-B472-E2E5E56C0D5B}"/>
                  </a:ext>
                </a:extLst>
              </p:cNvPr>
              <p:cNvPicPr/>
              <p:nvPr/>
            </p:nvPicPr>
            <p:blipFill>
              <a:blip r:embed="rId43"/>
              <a:stretch>
                <a:fillRect/>
              </a:stretch>
            </p:blipFill>
            <p:spPr>
              <a:xfrm>
                <a:off x="9208038" y="4592197"/>
                <a:ext cx="1634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 xmlns:a16="http://schemas.microsoft.com/office/drawing/2014/main" id="{41479488-3440-4141-B6C6-0733A4159FD3}"/>
                  </a:ext>
                </a:extLst>
              </p14:cNvPr>
              <p14:cNvContentPartPr/>
              <p14:nvPr/>
            </p14:nvContentPartPr>
            <p14:xfrm>
              <a:off x="2658198" y="5878477"/>
              <a:ext cx="187560" cy="368280"/>
            </p14:xfrm>
          </p:contentPart>
        </mc:Choice>
        <mc:Fallback xmlns="">
          <p:pic>
            <p:nvPicPr>
              <p:cNvPr id="44" name="Ink 43">
                <a:extLst>
                  <a:ext uri="{FF2B5EF4-FFF2-40B4-BE49-F238E27FC236}">
                    <a16:creationId xmlns:a16="http://schemas.microsoft.com/office/drawing/2014/main" id="{41479488-3440-4141-B6C6-0733A4159FD3}"/>
                  </a:ext>
                </a:extLst>
              </p:cNvPr>
              <p:cNvPicPr/>
              <p:nvPr/>
            </p:nvPicPr>
            <p:blipFill>
              <a:blip r:embed="rId45"/>
              <a:stretch>
                <a:fillRect/>
              </a:stretch>
            </p:blipFill>
            <p:spPr>
              <a:xfrm>
                <a:off x="2643798" y="5864077"/>
                <a:ext cx="2156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 xmlns:a16="http://schemas.microsoft.com/office/drawing/2014/main" id="{1E796F84-3964-44A2-91B5-AF69A641795F}"/>
                  </a:ext>
                </a:extLst>
              </p14:cNvPr>
              <p14:cNvContentPartPr/>
              <p14:nvPr/>
            </p14:nvContentPartPr>
            <p14:xfrm>
              <a:off x="2973198" y="5532517"/>
              <a:ext cx="128520" cy="637200"/>
            </p14:xfrm>
          </p:contentPart>
        </mc:Choice>
        <mc:Fallback xmlns="">
          <p:pic>
            <p:nvPicPr>
              <p:cNvPr id="45" name="Ink 44">
                <a:extLst>
                  <a:ext uri="{FF2B5EF4-FFF2-40B4-BE49-F238E27FC236}">
                    <a16:creationId xmlns:a16="http://schemas.microsoft.com/office/drawing/2014/main" id="{1E796F84-3964-44A2-91B5-AF69A641795F}"/>
                  </a:ext>
                </a:extLst>
              </p:cNvPr>
              <p:cNvPicPr/>
              <p:nvPr/>
            </p:nvPicPr>
            <p:blipFill>
              <a:blip r:embed="rId47"/>
              <a:stretch>
                <a:fillRect/>
              </a:stretch>
            </p:blipFill>
            <p:spPr>
              <a:xfrm>
                <a:off x="2958798" y="5518117"/>
                <a:ext cx="1566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 xmlns:a16="http://schemas.microsoft.com/office/drawing/2014/main" id="{C4EC4EBB-E68D-4F5E-B95C-80373C9BD497}"/>
                  </a:ext>
                </a:extLst>
              </p14:cNvPr>
              <p14:cNvContentPartPr/>
              <p14:nvPr/>
            </p14:nvContentPartPr>
            <p14:xfrm>
              <a:off x="2985438" y="5996197"/>
              <a:ext cx="163800" cy="50040"/>
            </p14:xfrm>
          </p:contentPart>
        </mc:Choice>
        <mc:Fallback xmlns="">
          <p:pic>
            <p:nvPicPr>
              <p:cNvPr id="46" name="Ink 45">
                <a:extLst>
                  <a:ext uri="{FF2B5EF4-FFF2-40B4-BE49-F238E27FC236}">
                    <a16:creationId xmlns:a16="http://schemas.microsoft.com/office/drawing/2014/main" id="{C4EC4EBB-E68D-4F5E-B95C-80373C9BD497}"/>
                  </a:ext>
                </a:extLst>
              </p:cNvPr>
              <p:cNvPicPr/>
              <p:nvPr/>
            </p:nvPicPr>
            <p:blipFill>
              <a:blip r:embed="rId49"/>
              <a:stretch>
                <a:fillRect/>
              </a:stretch>
            </p:blipFill>
            <p:spPr>
              <a:xfrm>
                <a:off x="2971038" y="5981797"/>
                <a:ext cx="19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 xmlns:a16="http://schemas.microsoft.com/office/drawing/2014/main" id="{2099CB5C-A1A8-471E-A3FD-A541ECAF2175}"/>
                  </a:ext>
                </a:extLst>
              </p14:cNvPr>
              <p14:cNvContentPartPr/>
              <p14:nvPr/>
            </p14:nvContentPartPr>
            <p14:xfrm>
              <a:off x="3296118" y="6007357"/>
              <a:ext cx="10800" cy="77760"/>
            </p14:xfrm>
          </p:contentPart>
        </mc:Choice>
        <mc:Fallback xmlns="">
          <p:pic>
            <p:nvPicPr>
              <p:cNvPr id="47" name="Ink 46">
                <a:extLst>
                  <a:ext uri="{FF2B5EF4-FFF2-40B4-BE49-F238E27FC236}">
                    <a16:creationId xmlns:a16="http://schemas.microsoft.com/office/drawing/2014/main" id="{2099CB5C-A1A8-471E-A3FD-A541ECAF2175}"/>
                  </a:ext>
                </a:extLst>
              </p:cNvPr>
              <p:cNvPicPr/>
              <p:nvPr/>
            </p:nvPicPr>
            <p:blipFill>
              <a:blip r:embed="rId51"/>
              <a:stretch>
                <a:fillRect/>
              </a:stretch>
            </p:blipFill>
            <p:spPr>
              <a:xfrm>
                <a:off x="3281718" y="5992957"/>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 xmlns:a16="http://schemas.microsoft.com/office/drawing/2014/main" id="{ECA17513-7DDB-4102-9632-C37A97BAF101}"/>
                  </a:ext>
                </a:extLst>
              </p14:cNvPr>
              <p14:cNvContentPartPr/>
              <p14:nvPr/>
            </p14:nvContentPartPr>
            <p14:xfrm>
              <a:off x="3275238" y="5725837"/>
              <a:ext cx="2520" cy="24120"/>
            </p14:xfrm>
          </p:contentPart>
        </mc:Choice>
        <mc:Fallback xmlns="">
          <p:pic>
            <p:nvPicPr>
              <p:cNvPr id="48" name="Ink 47">
                <a:extLst>
                  <a:ext uri="{FF2B5EF4-FFF2-40B4-BE49-F238E27FC236}">
                    <a16:creationId xmlns:a16="http://schemas.microsoft.com/office/drawing/2014/main" id="{ECA17513-7DDB-4102-9632-C37A97BAF101}"/>
                  </a:ext>
                </a:extLst>
              </p:cNvPr>
              <p:cNvPicPr/>
              <p:nvPr/>
            </p:nvPicPr>
            <p:blipFill>
              <a:blip r:embed="rId53"/>
              <a:stretch>
                <a:fillRect/>
              </a:stretch>
            </p:blipFill>
            <p:spPr>
              <a:xfrm>
                <a:off x="3260838" y="5711437"/>
                <a:ext cx="3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 xmlns:a16="http://schemas.microsoft.com/office/drawing/2014/main" id="{3C045D98-E560-488D-ADFE-96099A32C069}"/>
                  </a:ext>
                </a:extLst>
              </p14:cNvPr>
              <p14:cNvContentPartPr/>
              <p14:nvPr/>
            </p14:nvContentPartPr>
            <p14:xfrm>
              <a:off x="3411678" y="5635477"/>
              <a:ext cx="176760" cy="449640"/>
            </p14:xfrm>
          </p:contentPart>
        </mc:Choice>
        <mc:Fallback xmlns="">
          <p:pic>
            <p:nvPicPr>
              <p:cNvPr id="51" name="Ink 50">
                <a:extLst>
                  <a:ext uri="{FF2B5EF4-FFF2-40B4-BE49-F238E27FC236}">
                    <a16:creationId xmlns:a16="http://schemas.microsoft.com/office/drawing/2014/main" id="{3C045D98-E560-488D-ADFE-96099A32C069}"/>
                  </a:ext>
                </a:extLst>
              </p:cNvPr>
              <p:cNvPicPr/>
              <p:nvPr/>
            </p:nvPicPr>
            <p:blipFill>
              <a:blip r:embed="rId55"/>
              <a:stretch>
                <a:fillRect/>
              </a:stretch>
            </p:blipFill>
            <p:spPr>
              <a:xfrm>
                <a:off x="3397278" y="5621077"/>
                <a:ext cx="204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 xmlns:a16="http://schemas.microsoft.com/office/drawing/2014/main" id="{D78E97FB-1929-4D9A-AD45-E4A126D01C15}"/>
                  </a:ext>
                </a:extLst>
              </p14:cNvPr>
              <p14:cNvContentPartPr/>
              <p14:nvPr/>
            </p14:nvContentPartPr>
            <p14:xfrm>
              <a:off x="4134558" y="5716477"/>
              <a:ext cx="284040" cy="254520"/>
            </p14:xfrm>
          </p:contentPart>
        </mc:Choice>
        <mc:Fallback xmlns="">
          <p:pic>
            <p:nvPicPr>
              <p:cNvPr id="52" name="Ink 51">
                <a:extLst>
                  <a:ext uri="{FF2B5EF4-FFF2-40B4-BE49-F238E27FC236}">
                    <a16:creationId xmlns:a16="http://schemas.microsoft.com/office/drawing/2014/main" id="{D78E97FB-1929-4D9A-AD45-E4A126D01C15}"/>
                  </a:ext>
                </a:extLst>
              </p:cNvPr>
              <p:cNvPicPr/>
              <p:nvPr/>
            </p:nvPicPr>
            <p:blipFill>
              <a:blip r:embed="rId57"/>
              <a:stretch>
                <a:fillRect/>
              </a:stretch>
            </p:blipFill>
            <p:spPr>
              <a:xfrm>
                <a:off x="4120158" y="5702077"/>
                <a:ext cx="312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 xmlns:a16="http://schemas.microsoft.com/office/drawing/2014/main" id="{316A128C-A9BE-46A7-9E1E-8E06DE9993BF}"/>
                  </a:ext>
                </a:extLst>
              </p14:cNvPr>
              <p14:cNvContentPartPr/>
              <p14:nvPr/>
            </p14:nvContentPartPr>
            <p14:xfrm>
              <a:off x="4623078" y="5478877"/>
              <a:ext cx="329760" cy="514080"/>
            </p14:xfrm>
          </p:contentPart>
        </mc:Choice>
        <mc:Fallback xmlns="">
          <p:pic>
            <p:nvPicPr>
              <p:cNvPr id="55" name="Ink 54">
                <a:extLst>
                  <a:ext uri="{FF2B5EF4-FFF2-40B4-BE49-F238E27FC236}">
                    <a16:creationId xmlns:a16="http://schemas.microsoft.com/office/drawing/2014/main" id="{316A128C-A9BE-46A7-9E1E-8E06DE9993BF}"/>
                  </a:ext>
                </a:extLst>
              </p:cNvPr>
              <p:cNvPicPr/>
              <p:nvPr/>
            </p:nvPicPr>
            <p:blipFill>
              <a:blip r:embed="rId59"/>
              <a:stretch>
                <a:fillRect/>
              </a:stretch>
            </p:blipFill>
            <p:spPr>
              <a:xfrm>
                <a:off x="4608678" y="5464477"/>
                <a:ext cx="357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 xmlns:a16="http://schemas.microsoft.com/office/drawing/2014/main" id="{D9A4007A-E269-4007-A41A-55F4F67A6429}"/>
                  </a:ext>
                </a:extLst>
              </p14:cNvPr>
              <p14:cNvContentPartPr/>
              <p14:nvPr/>
            </p14:nvContentPartPr>
            <p14:xfrm>
              <a:off x="5105838" y="5801077"/>
              <a:ext cx="14760" cy="158760"/>
            </p14:xfrm>
          </p:contentPart>
        </mc:Choice>
        <mc:Fallback xmlns="">
          <p:pic>
            <p:nvPicPr>
              <p:cNvPr id="56" name="Ink 55">
                <a:extLst>
                  <a:ext uri="{FF2B5EF4-FFF2-40B4-BE49-F238E27FC236}">
                    <a16:creationId xmlns:a16="http://schemas.microsoft.com/office/drawing/2014/main" id="{D9A4007A-E269-4007-A41A-55F4F67A6429}"/>
                  </a:ext>
                </a:extLst>
              </p:cNvPr>
              <p:cNvPicPr/>
              <p:nvPr/>
            </p:nvPicPr>
            <p:blipFill>
              <a:blip r:embed="rId61"/>
              <a:stretch>
                <a:fillRect/>
              </a:stretch>
            </p:blipFill>
            <p:spPr>
              <a:xfrm>
                <a:off x="5091438" y="5786677"/>
                <a:ext cx="42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 xmlns:a16="http://schemas.microsoft.com/office/drawing/2014/main" id="{2067A15D-EC50-4126-9257-B9B8D03DFF0A}"/>
                  </a:ext>
                </a:extLst>
              </p14:cNvPr>
              <p14:cNvContentPartPr/>
              <p14:nvPr/>
            </p14:nvContentPartPr>
            <p14:xfrm>
              <a:off x="5091438" y="5602717"/>
              <a:ext cx="2160" cy="34920"/>
            </p14:xfrm>
          </p:contentPart>
        </mc:Choice>
        <mc:Fallback xmlns="">
          <p:pic>
            <p:nvPicPr>
              <p:cNvPr id="57" name="Ink 56">
                <a:extLst>
                  <a:ext uri="{FF2B5EF4-FFF2-40B4-BE49-F238E27FC236}">
                    <a16:creationId xmlns:a16="http://schemas.microsoft.com/office/drawing/2014/main" id="{2067A15D-EC50-4126-9257-B9B8D03DFF0A}"/>
                  </a:ext>
                </a:extLst>
              </p:cNvPr>
              <p:cNvPicPr/>
              <p:nvPr/>
            </p:nvPicPr>
            <p:blipFill>
              <a:blip r:embed="rId63"/>
              <a:stretch>
                <a:fillRect/>
              </a:stretch>
            </p:blipFill>
            <p:spPr>
              <a:xfrm>
                <a:off x="5077038" y="5588317"/>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 xmlns:a16="http://schemas.microsoft.com/office/drawing/2014/main" id="{0324AD9C-AE72-490B-BA41-549AD7243F0E}"/>
                  </a:ext>
                </a:extLst>
              </p14:cNvPr>
              <p14:cNvContentPartPr/>
              <p14:nvPr/>
            </p14:nvContentPartPr>
            <p14:xfrm>
              <a:off x="5308878" y="5508397"/>
              <a:ext cx="108000" cy="475560"/>
            </p14:xfrm>
          </p:contentPart>
        </mc:Choice>
        <mc:Fallback xmlns="">
          <p:pic>
            <p:nvPicPr>
              <p:cNvPr id="58" name="Ink 57">
                <a:extLst>
                  <a:ext uri="{FF2B5EF4-FFF2-40B4-BE49-F238E27FC236}">
                    <a16:creationId xmlns:a16="http://schemas.microsoft.com/office/drawing/2014/main" id="{0324AD9C-AE72-490B-BA41-549AD7243F0E}"/>
                  </a:ext>
                </a:extLst>
              </p:cNvPr>
              <p:cNvPicPr/>
              <p:nvPr/>
            </p:nvPicPr>
            <p:blipFill>
              <a:blip r:embed="rId65"/>
              <a:stretch>
                <a:fillRect/>
              </a:stretch>
            </p:blipFill>
            <p:spPr>
              <a:xfrm>
                <a:off x="5294478" y="5493997"/>
                <a:ext cx="136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 xmlns:a16="http://schemas.microsoft.com/office/drawing/2014/main" id="{01205484-D337-4BE3-8D0D-D3A8F033A9C7}"/>
                  </a:ext>
                </a:extLst>
              </p14:cNvPr>
              <p14:cNvContentPartPr/>
              <p14:nvPr/>
            </p14:nvContentPartPr>
            <p14:xfrm>
              <a:off x="5554398" y="5443237"/>
              <a:ext cx="353160" cy="533160"/>
            </p14:xfrm>
          </p:contentPart>
        </mc:Choice>
        <mc:Fallback xmlns="">
          <p:pic>
            <p:nvPicPr>
              <p:cNvPr id="63" name="Ink 62">
                <a:extLst>
                  <a:ext uri="{FF2B5EF4-FFF2-40B4-BE49-F238E27FC236}">
                    <a16:creationId xmlns:a16="http://schemas.microsoft.com/office/drawing/2014/main" id="{01205484-D337-4BE3-8D0D-D3A8F033A9C7}"/>
                  </a:ext>
                </a:extLst>
              </p:cNvPr>
              <p:cNvPicPr/>
              <p:nvPr/>
            </p:nvPicPr>
            <p:blipFill>
              <a:blip r:embed="rId67"/>
              <a:stretch>
                <a:fillRect/>
              </a:stretch>
            </p:blipFill>
            <p:spPr>
              <a:xfrm>
                <a:off x="5539998" y="5428837"/>
                <a:ext cx="3812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 xmlns:a16="http://schemas.microsoft.com/office/drawing/2014/main" id="{A31DC3CA-157B-446E-A5A4-A24E0ADFB7AD}"/>
                  </a:ext>
                </a:extLst>
              </p14:cNvPr>
              <p14:cNvContentPartPr/>
              <p14:nvPr/>
            </p14:nvContentPartPr>
            <p14:xfrm>
              <a:off x="6061998" y="5712517"/>
              <a:ext cx="156240" cy="206640"/>
            </p14:xfrm>
          </p:contentPart>
        </mc:Choice>
        <mc:Fallback xmlns="">
          <p:pic>
            <p:nvPicPr>
              <p:cNvPr id="64" name="Ink 63">
                <a:extLst>
                  <a:ext uri="{FF2B5EF4-FFF2-40B4-BE49-F238E27FC236}">
                    <a16:creationId xmlns:a16="http://schemas.microsoft.com/office/drawing/2014/main" id="{A31DC3CA-157B-446E-A5A4-A24E0ADFB7AD}"/>
                  </a:ext>
                </a:extLst>
              </p:cNvPr>
              <p:cNvPicPr/>
              <p:nvPr/>
            </p:nvPicPr>
            <p:blipFill>
              <a:blip r:embed="rId69"/>
              <a:stretch>
                <a:fillRect/>
              </a:stretch>
            </p:blipFill>
            <p:spPr>
              <a:xfrm>
                <a:off x="6047598" y="5698117"/>
                <a:ext cx="184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 xmlns:a16="http://schemas.microsoft.com/office/drawing/2014/main" id="{3062DAFC-4E17-4A66-B3AE-AE3368AFE05E}"/>
                  </a:ext>
                </a:extLst>
              </p14:cNvPr>
              <p14:cNvContentPartPr/>
              <p14:nvPr/>
            </p14:nvContentPartPr>
            <p14:xfrm>
              <a:off x="6718998" y="5304637"/>
              <a:ext cx="244440" cy="555840"/>
            </p14:xfrm>
          </p:contentPart>
        </mc:Choice>
        <mc:Fallback xmlns="">
          <p:pic>
            <p:nvPicPr>
              <p:cNvPr id="67" name="Ink 66">
                <a:extLst>
                  <a:ext uri="{FF2B5EF4-FFF2-40B4-BE49-F238E27FC236}">
                    <a16:creationId xmlns:a16="http://schemas.microsoft.com/office/drawing/2014/main" id="{3062DAFC-4E17-4A66-B3AE-AE3368AFE05E}"/>
                  </a:ext>
                </a:extLst>
              </p:cNvPr>
              <p:cNvPicPr/>
              <p:nvPr/>
            </p:nvPicPr>
            <p:blipFill>
              <a:blip r:embed="rId71"/>
              <a:stretch>
                <a:fillRect/>
              </a:stretch>
            </p:blipFill>
            <p:spPr>
              <a:xfrm>
                <a:off x="6704598" y="5290237"/>
                <a:ext cx="2725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 xmlns:a16="http://schemas.microsoft.com/office/drawing/2014/main" id="{C8CE1D1D-A2A1-43CC-8F7F-6F92EB8C175B}"/>
                  </a:ext>
                </a:extLst>
              </p14:cNvPr>
              <p14:cNvContentPartPr/>
              <p14:nvPr/>
            </p14:nvContentPartPr>
            <p14:xfrm>
              <a:off x="7039758" y="4503637"/>
              <a:ext cx="172440" cy="1255680"/>
            </p14:xfrm>
          </p:contentPart>
        </mc:Choice>
        <mc:Fallback xmlns="">
          <p:pic>
            <p:nvPicPr>
              <p:cNvPr id="69" name="Ink 68">
                <a:extLst>
                  <a:ext uri="{FF2B5EF4-FFF2-40B4-BE49-F238E27FC236}">
                    <a16:creationId xmlns:a16="http://schemas.microsoft.com/office/drawing/2014/main" id="{C8CE1D1D-A2A1-43CC-8F7F-6F92EB8C175B}"/>
                  </a:ext>
                </a:extLst>
              </p:cNvPr>
              <p:cNvPicPr/>
              <p:nvPr/>
            </p:nvPicPr>
            <p:blipFill>
              <a:blip r:embed="rId73"/>
              <a:stretch>
                <a:fillRect/>
              </a:stretch>
            </p:blipFill>
            <p:spPr>
              <a:xfrm>
                <a:off x="7025358" y="4489237"/>
                <a:ext cx="2005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 xmlns:a16="http://schemas.microsoft.com/office/drawing/2014/main" id="{4851F5EB-41EF-4D0D-915B-04C91CBE5ED5}"/>
                  </a:ext>
                </a:extLst>
              </p14:cNvPr>
              <p14:cNvContentPartPr/>
              <p14:nvPr/>
            </p14:nvContentPartPr>
            <p14:xfrm>
              <a:off x="7323438" y="5658157"/>
              <a:ext cx="147600" cy="173880"/>
            </p14:xfrm>
          </p:contentPart>
        </mc:Choice>
        <mc:Fallback xmlns="">
          <p:pic>
            <p:nvPicPr>
              <p:cNvPr id="70" name="Ink 69">
                <a:extLst>
                  <a:ext uri="{FF2B5EF4-FFF2-40B4-BE49-F238E27FC236}">
                    <a16:creationId xmlns:a16="http://schemas.microsoft.com/office/drawing/2014/main" id="{4851F5EB-41EF-4D0D-915B-04C91CBE5ED5}"/>
                  </a:ext>
                </a:extLst>
              </p:cNvPr>
              <p:cNvPicPr/>
              <p:nvPr/>
            </p:nvPicPr>
            <p:blipFill>
              <a:blip r:embed="rId75"/>
              <a:stretch>
                <a:fillRect/>
              </a:stretch>
            </p:blipFill>
            <p:spPr>
              <a:xfrm>
                <a:off x="7309038" y="5643757"/>
                <a:ext cx="175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 xmlns:a16="http://schemas.microsoft.com/office/drawing/2014/main" id="{5286FD4A-33FF-47F4-8779-6512B58F2983}"/>
                  </a:ext>
                </a:extLst>
              </p14:cNvPr>
              <p14:cNvContentPartPr/>
              <p14:nvPr/>
            </p14:nvContentPartPr>
            <p14:xfrm>
              <a:off x="8104278" y="5587597"/>
              <a:ext cx="236160" cy="241560"/>
            </p14:xfrm>
          </p:contentPart>
        </mc:Choice>
        <mc:Fallback xmlns="">
          <p:pic>
            <p:nvPicPr>
              <p:cNvPr id="71" name="Ink 70">
                <a:extLst>
                  <a:ext uri="{FF2B5EF4-FFF2-40B4-BE49-F238E27FC236}">
                    <a16:creationId xmlns:a16="http://schemas.microsoft.com/office/drawing/2014/main" id="{5286FD4A-33FF-47F4-8779-6512B58F2983}"/>
                  </a:ext>
                </a:extLst>
              </p:cNvPr>
              <p:cNvPicPr/>
              <p:nvPr/>
            </p:nvPicPr>
            <p:blipFill>
              <a:blip r:embed="rId77"/>
              <a:stretch>
                <a:fillRect/>
              </a:stretch>
            </p:blipFill>
            <p:spPr>
              <a:xfrm>
                <a:off x="8089878" y="5573197"/>
                <a:ext cx="264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 xmlns:a16="http://schemas.microsoft.com/office/drawing/2014/main" id="{9C4C975C-FB97-4CC3-8A5E-994FDC665023}"/>
                  </a:ext>
                </a:extLst>
              </p14:cNvPr>
              <p14:cNvContentPartPr/>
              <p14:nvPr/>
            </p14:nvContentPartPr>
            <p14:xfrm>
              <a:off x="8497398" y="5694157"/>
              <a:ext cx="97920" cy="182880"/>
            </p14:xfrm>
          </p:contentPart>
        </mc:Choice>
        <mc:Fallback xmlns="">
          <p:pic>
            <p:nvPicPr>
              <p:cNvPr id="72" name="Ink 71">
                <a:extLst>
                  <a:ext uri="{FF2B5EF4-FFF2-40B4-BE49-F238E27FC236}">
                    <a16:creationId xmlns:a16="http://schemas.microsoft.com/office/drawing/2014/main" id="{9C4C975C-FB97-4CC3-8A5E-994FDC665023}"/>
                  </a:ext>
                </a:extLst>
              </p:cNvPr>
              <p:cNvPicPr/>
              <p:nvPr/>
            </p:nvPicPr>
            <p:blipFill>
              <a:blip r:embed="rId79"/>
              <a:stretch>
                <a:fillRect/>
              </a:stretch>
            </p:blipFill>
            <p:spPr>
              <a:xfrm>
                <a:off x="8482998" y="5679757"/>
                <a:ext cx="126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 xmlns:a16="http://schemas.microsoft.com/office/drawing/2014/main" id="{A70BA15E-B299-4EB4-AD54-6FB9B5E57795}"/>
                  </a:ext>
                </a:extLst>
              </p14:cNvPr>
              <p14:cNvContentPartPr/>
              <p14:nvPr/>
            </p14:nvContentPartPr>
            <p14:xfrm>
              <a:off x="8698278" y="5650237"/>
              <a:ext cx="123120" cy="221040"/>
            </p14:xfrm>
          </p:contentPart>
        </mc:Choice>
        <mc:Fallback xmlns="">
          <p:pic>
            <p:nvPicPr>
              <p:cNvPr id="73" name="Ink 72">
                <a:extLst>
                  <a:ext uri="{FF2B5EF4-FFF2-40B4-BE49-F238E27FC236}">
                    <a16:creationId xmlns:a16="http://schemas.microsoft.com/office/drawing/2014/main" id="{A70BA15E-B299-4EB4-AD54-6FB9B5E57795}"/>
                  </a:ext>
                </a:extLst>
              </p:cNvPr>
              <p:cNvPicPr/>
              <p:nvPr/>
            </p:nvPicPr>
            <p:blipFill>
              <a:blip r:embed="rId81"/>
              <a:stretch>
                <a:fillRect/>
              </a:stretch>
            </p:blipFill>
            <p:spPr>
              <a:xfrm>
                <a:off x="8683878" y="5635837"/>
                <a:ext cx="151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 xmlns:a16="http://schemas.microsoft.com/office/drawing/2014/main" id="{FE52E69E-F6E9-4EB3-98AE-5DE6E0D3BBA6}"/>
                  </a:ext>
                </a:extLst>
              </p14:cNvPr>
              <p14:cNvContentPartPr/>
              <p14:nvPr/>
            </p14:nvContentPartPr>
            <p14:xfrm>
              <a:off x="8913918" y="5672197"/>
              <a:ext cx="174240" cy="139320"/>
            </p14:xfrm>
          </p:contentPart>
        </mc:Choice>
        <mc:Fallback xmlns="">
          <p:pic>
            <p:nvPicPr>
              <p:cNvPr id="74" name="Ink 73">
                <a:extLst>
                  <a:ext uri="{FF2B5EF4-FFF2-40B4-BE49-F238E27FC236}">
                    <a16:creationId xmlns:a16="http://schemas.microsoft.com/office/drawing/2014/main" id="{FE52E69E-F6E9-4EB3-98AE-5DE6E0D3BBA6}"/>
                  </a:ext>
                </a:extLst>
              </p:cNvPr>
              <p:cNvPicPr/>
              <p:nvPr/>
            </p:nvPicPr>
            <p:blipFill>
              <a:blip r:embed="rId83"/>
              <a:stretch>
                <a:fillRect/>
              </a:stretch>
            </p:blipFill>
            <p:spPr>
              <a:xfrm>
                <a:off x="8899518" y="5657797"/>
                <a:ext cx="20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 xmlns:a16="http://schemas.microsoft.com/office/drawing/2014/main" id="{D4F051FD-249B-492C-AA05-6926D39456F1}"/>
                  </a:ext>
                </a:extLst>
              </p14:cNvPr>
              <p14:cNvContentPartPr/>
              <p14:nvPr/>
            </p14:nvContentPartPr>
            <p14:xfrm>
              <a:off x="9178878" y="5583277"/>
              <a:ext cx="102600" cy="339840"/>
            </p14:xfrm>
          </p:contentPart>
        </mc:Choice>
        <mc:Fallback xmlns="">
          <p:pic>
            <p:nvPicPr>
              <p:cNvPr id="75" name="Ink 74">
                <a:extLst>
                  <a:ext uri="{FF2B5EF4-FFF2-40B4-BE49-F238E27FC236}">
                    <a16:creationId xmlns:a16="http://schemas.microsoft.com/office/drawing/2014/main" id="{D4F051FD-249B-492C-AA05-6926D39456F1}"/>
                  </a:ext>
                </a:extLst>
              </p:cNvPr>
              <p:cNvPicPr/>
              <p:nvPr/>
            </p:nvPicPr>
            <p:blipFill>
              <a:blip r:embed="rId85"/>
              <a:stretch>
                <a:fillRect/>
              </a:stretch>
            </p:blipFill>
            <p:spPr>
              <a:xfrm>
                <a:off x="9164478" y="5568877"/>
                <a:ext cx="13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 xmlns:a16="http://schemas.microsoft.com/office/drawing/2014/main" id="{2F6176E5-5643-4642-9BFF-824BDADA5165}"/>
                  </a:ext>
                </a:extLst>
              </p14:cNvPr>
              <p14:cNvContentPartPr/>
              <p14:nvPr/>
            </p14:nvContentPartPr>
            <p14:xfrm>
              <a:off x="9727518" y="5633677"/>
              <a:ext cx="302760" cy="234000"/>
            </p14:xfrm>
          </p:contentPart>
        </mc:Choice>
        <mc:Fallback xmlns="">
          <p:pic>
            <p:nvPicPr>
              <p:cNvPr id="76" name="Ink 75">
                <a:extLst>
                  <a:ext uri="{FF2B5EF4-FFF2-40B4-BE49-F238E27FC236}">
                    <a16:creationId xmlns:a16="http://schemas.microsoft.com/office/drawing/2014/main" id="{2F6176E5-5643-4642-9BFF-824BDADA5165}"/>
                  </a:ext>
                </a:extLst>
              </p:cNvPr>
              <p:cNvPicPr/>
              <p:nvPr/>
            </p:nvPicPr>
            <p:blipFill>
              <a:blip r:embed="rId87"/>
              <a:stretch>
                <a:fillRect/>
              </a:stretch>
            </p:blipFill>
            <p:spPr>
              <a:xfrm>
                <a:off x="9713118" y="5619277"/>
                <a:ext cx="33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 xmlns:a16="http://schemas.microsoft.com/office/drawing/2014/main" id="{EAF3F8C2-7515-4026-9C9F-F7EFB393EFBC}"/>
                  </a:ext>
                </a:extLst>
              </p14:cNvPr>
              <p14:cNvContentPartPr/>
              <p14:nvPr/>
            </p14:nvContentPartPr>
            <p14:xfrm>
              <a:off x="10221798" y="5704957"/>
              <a:ext cx="56880" cy="129600"/>
            </p14:xfrm>
          </p:contentPart>
        </mc:Choice>
        <mc:Fallback xmlns="">
          <p:pic>
            <p:nvPicPr>
              <p:cNvPr id="77" name="Ink 76">
                <a:extLst>
                  <a:ext uri="{FF2B5EF4-FFF2-40B4-BE49-F238E27FC236}">
                    <a16:creationId xmlns:a16="http://schemas.microsoft.com/office/drawing/2014/main" id="{EAF3F8C2-7515-4026-9C9F-F7EFB393EFBC}"/>
                  </a:ext>
                </a:extLst>
              </p:cNvPr>
              <p:cNvPicPr/>
              <p:nvPr/>
            </p:nvPicPr>
            <p:blipFill>
              <a:blip r:embed="rId89"/>
              <a:stretch>
                <a:fillRect/>
              </a:stretch>
            </p:blipFill>
            <p:spPr>
              <a:xfrm>
                <a:off x="10207398" y="5690557"/>
                <a:ext cx="84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 xmlns:a16="http://schemas.microsoft.com/office/drawing/2014/main" id="{ACD9202C-52C7-45E6-960D-AE37F3008244}"/>
                  </a:ext>
                </a:extLst>
              </p14:cNvPr>
              <p14:cNvContentPartPr/>
              <p14:nvPr/>
            </p14:nvContentPartPr>
            <p14:xfrm>
              <a:off x="10369758" y="5322637"/>
              <a:ext cx="240120" cy="515520"/>
            </p14:xfrm>
          </p:contentPart>
        </mc:Choice>
        <mc:Fallback xmlns="">
          <p:pic>
            <p:nvPicPr>
              <p:cNvPr id="84" name="Ink 83">
                <a:extLst>
                  <a:ext uri="{FF2B5EF4-FFF2-40B4-BE49-F238E27FC236}">
                    <a16:creationId xmlns:a16="http://schemas.microsoft.com/office/drawing/2014/main" id="{ACD9202C-52C7-45E6-960D-AE37F3008244}"/>
                  </a:ext>
                </a:extLst>
              </p:cNvPr>
              <p:cNvPicPr/>
              <p:nvPr/>
            </p:nvPicPr>
            <p:blipFill>
              <a:blip r:embed="rId91"/>
              <a:stretch>
                <a:fillRect/>
              </a:stretch>
            </p:blipFill>
            <p:spPr>
              <a:xfrm>
                <a:off x="10355358" y="5308237"/>
                <a:ext cx="2682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 xmlns:a16="http://schemas.microsoft.com/office/drawing/2014/main" id="{7021400C-E2D4-4746-AC18-513B110D508D}"/>
                  </a:ext>
                </a:extLst>
              </p14:cNvPr>
              <p14:cNvContentPartPr/>
              <p14:nvPr/>
            </p14:nvContentPartPr>
            <p14:xfrm>
              <a:off x="10622838" y="5438557"/>
              <a:ext cx="187920" cy="357480"/>
            </p14:xfrm>
          </p:contentPart>
        </mc:Choice>
        <mc:Fallback xmlns="">
          <p:pic>
            <p:nvPicPr>
              <p:cNvPr id="85" name="Ink 84">
                <a:extLst>
                  <a:ext uri="{FF2B5EF4-FFF2-40B4-BE49-F238E27FC236}">
                    <a16:creationId xmlns:a16="http://schemas.microsoft.com/office/drawing/2014/main" id="{7021400C-E2D4-4746-AC18-513B110D508D}"/>
                  </a:ext>
                </a:extLst>
              </p:cNvPr>
              <p:cNvPicPr/>
              <p:nvPr/>
            </p:nvPicPr>
            <p:blipFill>
              <a:blip r:embed="rId93"/>
              <a:stretch>
                <a:fillRect/>
              </a:stretch>
            </p:blipFill>
            <p:spPr>
              <a:xfrm>
                <a:off x="10608438" y="5424157"/>
                <a:ext cx="216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 xmlns:a16="http://schemas.microsoft.com/office/drawing/2014/main" id="{D7320562-DA38-4D74-ADF3-2BE28F1A2426}"/>
                  </a:ext>
                </a:extLst>
              </p14:cNvPr>
              <p14:cNvContentPartPr/>
              <p14:nvPr/>
            </p14:nvContentPartPr>
            <p14:xfrm>
              <a:off x="10905798" y="5808637"/>
              <a:ext cx="6480" cy="3960"/>
            </p14:xfrm>
          </p:contentPart>
        </mc:Choice>
        <mc:Fallback xmlns="">
          <p:pic>
            <p:nvPicPr>
              <p:cNvPr id="86" name="Ink 85">
                <a:extLst>
                  <a:ext uri="{FF2B5EF4-FFF2-40B4-BE49-F238E27FC236}">
                    <a16:creationId xmlns:a16="http://schemas.microsoft.com/office/drawing/2014/main" id="{D7320562-DA38-4D74-ADF3-2BE28F1A2426}"/>
                  </a:ext>
                </a:extLst>
              </p:cNvPr>
              <p:cNvPicPr/>
              <p:nvPr/>
            </p:nvPicPr>
            <p:blipFill>
              <a:blip r:embed="rId95"/>
              <a:stretch>
                <a:fillRect/>
              </a:stretch>
            </p:blipFill>
            <p:spPr>
              <a:xfrm>
                <a:off x="10891398" y="5794237"/>
                <a:ext cx="34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 xmlns:a16="http://schemas.microsoft.com/office/drawing/2014/main" id="{E129F51D-1542-4919-9188-DD6EF5F92C94}"/>
                  </a:ext>
                </a:extLst>
              </p14:cNvPr>
              <p14:cNvContentPartPr/>
              <p14:nvPr/>
            </p14:nvContentPartPr>
            <p14:xfrm>
              <a:off x="10918038" y="5129317"/>
              <a:ext cx="52200" cy="370440"/>
            </p14:xfrm>
          </p:contentPart>
        </mc:Choice>
        <mc:Fallback xmlns="">
          <p:pic>
            <p:nvPicPr>
              <p:cNvPr id="87" name="Ink 86">
                <a:extLst>
                  <a:ext uri="{FF2B5EF4-FFF2-40B4-BE49-F238E27FC236}">
                    <a16:creationId xmlns:a16="http://schemas.microsoft.com/office/drawing/2014/main" id="{E129F51D-1542-4919-9188-DD6EF5F92C94}"/>
                  </a:ext>
                </a:extLst>
              </p:cNvPr>
              <p:cNvPicPr/>
              <p:nvPr/>
            </p:nvPicPr>
            <p:blipFill>
              <a:blip r:embed="rId97"/>
              <a:stretch>
                <a:fillRect/>
              </a:stretch>
            </p:blipFill>
            <p:spPr>
              <a:xfrm>
                <a:off x="10903638" y="5114917"/>
                <a:ext cx="80280" cy="398520"/>
              </a:xfrm>
              <a:prstGeom prst="rect">
                <a:avLst/>
              </a:prstGeom>
            </p:spPr>
          </p:pic>
        </mc:Fallback>
      </mc:AlternateContent>
    </p:spTree>
    <p:extLst>
      <p:ext uri="{BB962C8B-B14F-4D97-AF65-F5344CB8AC3E}">
        <p14:creationId xmlns:p14="http://schemas.microsoft.com/office/powerpoint/2010/main" val="329148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 xmlns:a16="http://schemas.microsoft.com/office/drawing/2014/main"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 xmlns:a16="http://schemas.microsoft.com/office/drawing/2014/main"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 xmlns:a16="http://schemas.microsoft.com/office/drawing/2014/main"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 xmlns:a16="http://schemas.microsoft.com/office/drawing/2014/main"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 xmlns:a16="http://schemas.microsoft.com/office/drawing/2014/main"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 xmlns:a16="http://schemas.microsoft.com/office/drawing/2014/main"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 xmlns:a16="http://schemas.microsoft.com/office/drawing/2014/main"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 xmlns:a16="http://schemas.microsoft.com/office/drawing/2014/main"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 xmlns:a16="http://schemas.microsoft.com/office/drawing/2014/main"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 xmlns:a16="http://schemas.microsoft.com/office/drawing/2014/main"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 xmlns:a16="http://schemas.microsoft.com/office/drawing/2014/main"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 xmlns:a16="http://schemas.microsoft.com/office/drawing/2014/main"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 xmlns:a16="http://schemas.microsoft.com/office/drawing/2014/main"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 xmlns:a16="http://schemas.microsoft.com/office/drawing/2014/main"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 xmlns:a16="http://schemas.microsoft.com/office/drawing/2014/main"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 xmlns:a16="http://schemas.microsoft.com/office/drawing/2014/main"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 xmlns:a16="http://schemas.microsoft.com/office/drawing/2014/main"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 xmlns:a16="http://schemas.microsoft.com/office/drawing/2014/main"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 xmlns:a16="http://schemas.microsoft.com/office/drawing/2014/main"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 xmlns:a16="http://schemas.microsoft.com/office/drawing/2014/main"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 xmlns:a16="http://schemas.microsoft.com/office/drawing/2014/main"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 xmlns:a16="http://schemas.microsoft.com/office/drawing/2014/main"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 xmlns:a16="http://schemas.microsoft.com/office/drawing/2014/main"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 xmlns:a16="http://schemas.microsoft.com/office/drawing/2014/main"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 xmlns:a16="http://schemas.microsoft.com/office/drawing/2014/main"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 xmlns:a16="http://schemas.microsoft.com/office/drawing/2014/main"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 xmlns:a16="http://schemas.microsoft.com/office/drawing/2014/main"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 xmlns:a16="http://schemas.microsoft.com/office/drawing/2014/main"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 xmlns:a16="http://schemas.microsoft.com/office/drawing/2014/main"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 xmlns:a16="http://schemas.microsoft.com/office/drawing/2014/main"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 xmlns:a16="http://schemas.microsoft.com/office/drawing/2014/main"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 xmlns:a16="http://schemas.microsoft.com/office/drawing/2014/main"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 xmlns:a16="http://schemas.microsoft.com/office/drawing/2014/main"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 xmlns:a16="http://schemas.microsoft.com/office/drawing/2014/main"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 xmlns:a16="http://schemas.microsoft.com/office/drawing/2014/main"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 xmlns:a16="http://schemas.microsoft.com/office/drawing/2014/main"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 xmlns:a16="http://schemas.microsoft.com/office/drawing/2014/main"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 xmlns:a16="http://schemas.microsoft.com/office/drawing/2014/main"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 xmlns:a16="http://schemas.microsoft.com/office/drawing/2014/main"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 xmlns:a16="http://schemas.microsoft.com/office/drawing/2014/main"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 xmlns:a16="http://schemas.microsoft.com/office/drawing/2014/main"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 xmlns:a16="http://schemas.microsoft.com/office/drawing/2014/main"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 xmlns:a16="http://schemas.microsoft.com/office/drawing/2014/main"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 xmlns:a16="http://schemas.microsoft.com/office/drawing/2014/main"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 xmlns:a16="http://schemas.microsoft.com/office/drawing/2014/main"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 xmlns:a16="http://schemas.microsoft.com/office/drawing/2014/main"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 xmlns:a16="http://schemas.microsoft.com/office/drawing/2014/main"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 xmlns:a16="http://schemas.microsoft.com/office/drawing/2014/main"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 xmlns:a16="http://schemas.microsoft.com/office/drawing/2014/main"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 xmlns:a16="http://schemas.microsoft.com/office/drawing/2014/main"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 xmlns:a16="http://schemas.microsoft.com/office/drawing/2014/main"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 xmlns:a16="http://schemas.microsoft.com/office/drawing/2014/main"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 xmlns:a16="http://schemas.microsoft.com/office/drawing/2014/main"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 xmlns:a16="http://schemas.microsoft.com/office/drawing/2014/main"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 xmlns:a16="http://schemas.microsoft.com/office/drawing/2014/main"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r>
              <a:rPr lang="en-US" sz="4800" dirty="0"/>
              <a:t/>
            </a:r>
            <a:br>
              <a:rPr lang="en-US" sz="4800" dirty="0"/>
            </a:br>
            <a:r>
              <a:rPr lang="en-US" sz="4800" b="1" dirty="0">
                <a:solidFill>
                  <a:srgbClr val="013947"/>
                </a:solidFill>
              </a:rPr>
              <a:t>use some kind of data creation helper</a:t>
            </a:r>
            <a:r>
              <a:rPr lang="en-US" sz="4800" b="1" dirty="0"/>
              <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r>
              <a:rPr lang="en-US" sz="4800" b="1" dirty="0">
                <a:solidFill>
                  <a:srgbClr val="013947"/>
                </a:solidFill>
              </a:rPr>
              <a:t/>
            </a: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 xmlns:a16="http://schemas.microsoft.com/office/drawing/2014/main"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 xmlns:a16="http://schemas.microsoft.com/office/drawing/2014/main"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 xmlns:a16="http://schemas.microsoft.com/office/drawing/2014/main"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 xmlns:a16="http://schemas.microsoft.com/office/drawing/2014/main"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 xmlns:a16="http://schemas.microsoft.com/office/drawing/2014/main"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 xmlns:a16="http://schemas.microsoft.com/office/drawing/2014/main"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 xmlns:a16="http://schemas.microsoft.com/office/drawing/2014/main"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 xmlns:a16="http://schemas.microsoft.com/office/drawing/2014/main"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 xmlns:a16="http://schemas.microsoft.com/office/drawing/2014/main"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 xmlns:a16="http://schemas.microsoft.com/office/drawing/2014/main"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 xmlns:a16="http://schemas.microsoft.com/office/drawing/2014/main"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 xmlns:a16="http://schemas.microsoft.com/office/drawing/2014/main"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 xmlns:a16="http://schemas.microsoft.com/office/drawing/2014/main"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 xmlns:a16="http://schemas.microsoft.com/office/drawing/2014/main"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 xmlns:a16="http://schemas.microsoft.com/office/drawing/2014/main"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"When I first started writing UI tests, I hated them. Now, I kind of like them. </a:t>
            </a:r>
            <a:r>
              <a:rPr lang="en-US" sz="4800" b="1" dirty="0" smtClean="0"/>
              <a:t>They're fun</a:t>
            </a:r>
            <a:r>
              <a:rPr lang="en-US" sz="4800" dirty="0" smtClean="0"/>
              <a:t>."</a:t>
            </a:r>
            <a:br>
              <a:rPr lang="en-US" sz="4800" dirty="0" smtClean="0"/>
            </a:br>
            <a:r>
              <a:rPr lang="en-US" sz="4800" dirty="0"/>
              <a:t/>
            </a:r>
            <a:br>
              <a:rPr lang="en-US" sz="4800" dirty="0"/>
            </a:br>
            <a:r>
              <a:rPr lang="en-US" sz="4000" dirty="0" smtClean="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a:t>
              </a:r>
              <a:r>
                <a:rPr lang="en-US" sz="3500" kern="1200" dirty="0"/>
                <a:t> tests for…</a:t>
              </a:r>
            </a:p>
          </p:txBody>
        </p:sp>
      </p:grpSp>
      <p:grpSp>
        <p:nvGrpSpPr>
          <p:cNvPr id="12" name="Group 11"/>
          <p:cNvGrpSpPr/>
          <p:nvPr/>
        </p:nvGrpSpPr>
        <p:grpSpPr>
          <a:xfrm>
            <a:off x="4077677" y="2008056"/>
            <a:ext cx="7928708" cy="4557844"/>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Testing data access methods in isolation</a:t>
              </a:r>
              <a:br>
                <a:rPr lang="en-US" sz="3500" kern="1200" dirty="0"/>
              </a:br>
              <a:r>
                <a:rPr lang="en-US" sz="3500" kern="1200" dirty="0"/>
                <a:t/>
              </a:r>
              <a:br>
                <a:rPr lang="en-US" sz="3500" kern="1200" dirty="0"/>
              </a:br>
              <a:endParaRPr lang="en-US" sz="3500" kern="1200" dirty="0"/>
            </a:p>
          </p:txBody>
        </p:sp>
      </p:grpSp>
    </p:spTree>
    <p:extLst>
      <p:ext uri="{BB962C8B-B14F-4D97-AF65-F5344CB8AC3E}">
        <p14:creationId xmlns:p14="http://schemas.microsoft.com/office/powerpoint/2010/main" val="110981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smtClean="0"/>
              <a:t>Miscellaneous </a:t>
            </a:r>
            <a:r>
              <a:rPr lang="en-US" sz="4000" dirty="0" smtClean="0"/>
              <a:t>tips and tricks</a:t>
            </a:r>
            <a:endParaRPr lang="en-US" sz="4000" dirty="0"/>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38758</TotalTime>
  <Words>8560</Words>
  <Application>Microsoft Office PowerPoint</Application>
  <PresentationFormat>Widescreen</PresentationFormat>
  <Paragraphs>683</Paragraphs>
  <Slides>86</Slides>
  <Notes>86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Today's agenda</vt:lpstr>
      <vt:lpstr>PowerPoint Presentation</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Setting up a UI test</vt:lpstr>
      <vt:lpstr>PageObject</vt:lpstr>
      <vt:lpstr>PageObject</vt:lpstr>
      <vt:lpstr>PageObject</vt:lpstr>
      <vt:lpstr>PageObject</vt:lpstr>
      <vt:lpstr>PageObject</vt:lpstr>
      <vt:lpstr>PageObject</vt:lpstr>
      <vt:lpstr>PageObject (it’s not just for “pages”!)</vt:lpstr>
      <vt:lpstr>PageObject</vt:lpstr>
      <vt:lpstr>PageObject</vt:lpstr>
      <vt:lpstr>PageObject</vt:lpstr>
      <vt:lpstr>PageObject</vt:lpstr>
      <vt:lpstr>PageObject</vt:lpstr>
      <vt:lpstr>PageObject</vt:lpstr>
      <vt:lpstr>PageObject</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lpstr>Types of Tests</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861</cp:revision>
  <dcterms:created xsi:type="dcterms:W3CDTF">2013-12-09T01:29:59Z</dcterms:created>
  <dcterms:modified xsi:type="dcterms:W3CDTF">2018-04-16T03:00:46Z</dcterms:modified>
</cp:coreProperties>
</file>